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Lst>
  <p:notesMasterIdLst>
    <p:notesMasterId r:id="rId57"/>
  </p:notesMasterIdLst>
  <p:handoutMasterIdLst>
    <p:handoutMasterId r:id="rId58"/>
  </p:handoutMasterIdLst>
  <p:sldIdLst>
    <p:sldId id="256" r:id="rId7"/>
    <p:sldId id="268" r:id="rId8"/>
    <p:sldId id="259" r:id="rId9"/>
    <p:sldId id="267" r:id="rId10"/>
    <p:sldId id="277" r:id="rId11"/>
    <p:sldId id="321" r:id="rId12"/>
    <p:sldId id="341"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72" r:id="rId51"/>
    <p:sldId id="298" r:id="rId52"/>
    <p:sldId id="274" r:id="rId53"/>
    <p:sldId id="275" r:id="rId54"/>
    <p:sldId id="299" r:id="rId55"/>
    <p:sldId id="276" r:id="rId5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5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364" autoAdjust="0"/>
  </p:normalViewPr>
  <p:slideViewPr>
    <p:cSldViewPr snapToGrid="0" snapToObjects="1">
      <p:cViewPr varScale="1">
        <p:scale>
          <a:sx n="111" d="100"/>
          <a:sy n="111" d="100"/>
        </p:scale>
        <p:origin x="888" y="108"/>
      </p:cViewPr>
      <p:guideLst>
        <p:guide orient="horz" pos="2160"/>
        <p:guide pos="2880"/>
      </p:guideLst>
    </p:cSldViewPr>
  </p:slideViewPr>
  <p:notesTextViewPr>
    <p:cViewPr>
      <p:scale>
        <a:sx n="1" d="1"/>
        <a:sy n="1" d="1"/>
      </p:scale>
      <p:origin x="0" y="0"/>
    </p:cViewPr>
  </p:notesTextViewPr>
  <p:sorterViewPr>
    <p:cViewPr>
      <p:scale>
        <a:sx n="100" d="100"/>
        <a:sy n="100" d="100"/>
      </p:scale>
      <p:origin x="0" y="-33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9830BB-FF41-42BB-A10D-29F5FFAAEF10}" type="doc">
      <dgm:prSet loTypeId="urn:microsoft.com/office/officeart/2005/8/layout/default#1" loCatId="list" qsTypeId="urn:microsoft.com/office/officeart/2005/8/quickstyle/simple1" qsCatId="simple" csTypeId="urn:microsoft.com/office/officeart/2005/8/colors/colorful1#1" csCatId="colorful" phldr="1"/>
      <dgm:spPr/>
      <dgm:t>
        <a:bodyPr/>
        <a:lstStyle/>
        <a:p>
          <a:endParaRPr lang="en-US"/>
        </a:p>
      </dgm:t>
    </dgm:pt>
    <dgm:pt modelId="{D715EC9C-1180-4A10-8548-28A469A1662E}">
      <dgm:prSet phldrT="[Text]"/>
      <dgm:spPr>
        <a:solidFill>
          <a:srgbClr val="0070C0"/>
        </a:solidFill>
      </dgm:spPr>
      <dgm:t>
        <a:bodyPr/>
        <a:lstStyle/>
        <a:p>
          <a:r>
            <a:rPr lang="en-US" dirty="0" smtClean="0"/>
            <a:t>RHIA</a:t>
          </a:r>
          <a:endParaRPr lang="en-US" dirty="0"/>
        </a:p>
      </dgm:t>
    </dgm:pt>
    <dgm:pt modelId="{813039CF-FDE5-4BCA-A809-8DC40BAEF06B}" type="parTrans" cxnId="{3E221BE7-158C-43AF-A570-D816AE11F96A}">
      <dgm:prSet/>
      <dgm:spPr/>
      <dgm:t>
        <a:bodyPr/>
        <a:lstStyle/>
        <a:p>
          <a:endParaRPr lang="en-US"/>
        </a:p>
      </dgm:t>
    </dgm:pt>
    <dgm:pt modelId="{12822A62-9B0B-4824-A287-58BA544CE7F8}" type="sibTrans" cxnId="{3E221BE7-158C-43AF-A570-D816AE11F96A}">
      <dgm:prSet/>
      <dgm:spPr/>
      <dgm:t>
        <a:bodyPr/>
        <a:lstStyle/>
        <a:p>
          <a:endParaRPr lang="en-US"/>
        </a:p>
      </dgm:t>
    </dgm:pt>
    <dgm:pt modelId="{CFA919E1-9A61-4985-B8B9-89C90EDD1D6F}">
      <dgm:prSet phldrT="[Text]"/>
      <dgm:spPr>
        <a:solidFill>
          <a:srgbClr val="00B0F0"/>
        </a:solidFill>
        <a:ln>
          <a:solidFill>
            <a:srgbClr val="FFFF00"/>
          </a:solidFill>
        </a:ln>
      </dgm:spPr>
      <dgm:t>
        <a:bodyPr/>
        <a:lstStyle/>
        <a:p>
          <a:r>
            <a:rPr lang="en-US" dirty="0" smtClean="0"/>
            <a:t>RHIT</a:t>
          </a:r>
          <a:endParaRPr lang="en-US" dirty="0"/>
        </a:p>
      </dgm:t>
    </dgm:pt>
    <dgm:pt modelId="{2E136EE6-AE87-425E-BAC8-D191EE908684}" type="parTrans" cxnId="{FC6C2971-737F-4B9B-A444-B407311B87D7}">
      <dgm:prSet/>
      <dgm:spPr/>
      <dgm:t>
        <a:bodyPr/>
        <a:lstStyle/>
        <a:p>
          <a:endParaRPr lang="en-US"/>
        </a:p>
      </dgm:t>
    </dgm:pt>
    <dgm:pt modelId="{6C05944C-7E24-4A57-9336-112EEF4B1BB0}" type="sibTrans" cxnId="{FC6C2971-737F-4B9B-A444-B407311B87D7}">
      <dgm:prSet/>
      <dgm:spPr/>
      <dgm:t>
        <a:bodyPr/>
        <a:lstStyle/>
        <a:p>
          <a:endParaRPr lang="en-US"/>
        </a:p>
      </dgm:t>
    </dgm:pt>
    <dgm:pt modelId="{6BEE28BE-07DB-45A1-97A5-3A2117960FFF}">
      <dgm:prSet phldrT="[Text]"/>
      <dgm:spPr>
        <a:solidFill>
          <a:schemeClr val="tx2">
            <a:lumMod val="60000"/>
            <a:lumOff val="40000"/>
          </a:schemeClr>
        </a:solidFill>
        <a:ln>
          <a:solidFill>
            <a:srgbClr val="FFFF00"/>
          </a:solidFill>
        </a:ln>
      </dgm:spPr>
      <dgm:t>
        <a:bodyPr/>
        <a:lstStyle/>
        <a:p>
          <a:r>
            <a:rPr lang="en-US" dirty="0" smtClean="0"/>
            <a:t>CCA</a:t>
          </a:r>
          <a:endParaRPr lang="en-US" dirty="0"/>
        </a:p>
      </dgm:t>
    </dgm:pt>
    <dgm:pt modelId="{424FDB74-99F5-4C4F-A1D9-C8886835692A}" type="parTrans" cxnId="{524A0BB0-30CD-4697-9E04-293965CAA635}">
      <dgm:prSet/>
      <dgm:spPr/>
      <dgm:t>
        <a:bodyPr/>
        <a:lstStyle/>
        <a:p>
          <a:endParaRPr lang="en-US"/>
        </a:p>
      </dgm:t>
    </dgm:pt>
    <dgm:pt modelId="{4C81A72B-BFDD-4964-A53B-B6E13058EA57}" type="sibTrans" cxnId="{524A0BB0-30CD-4697-9E04-293965CAA635}">
      <dgm:prSet/>
      <dgm:spPr/>
      <dgm:t>
        <a:bodyPr/>
        <a:lstStyle/>
        <a:p>
          <a:endParaRPr lang="en-US"/>
        </a:p>
      </dgm:t>
    </dgm:pt>
    <dgm:pt modelId="{5A87A51B-EF26-4BF3-B138-ED291F62C746}">
      <dgm:prSet phldrT="[Text]"/>
      <dgm:spPr>
        <a:solidFill>
          <a:schemeClr val="tx2">
            <a:lumMod val="40000"/>
            <a:lumOff val="60000"/>
          </a:schemeClr>
        </a:solidFill>
      </dgm:spPr>
      <dgm:t>
        <a:bodyPr/>
        <a:lstStyle/>
        <a:p>
          <a:r>
            <a:rPr lang="en-US" dirty="0" smtClean="0"/>
            <a:t>CCS</a:t>
          </a:r>
          <a:endParaRPr lang="en-US" dirty="0"/>
        </a:p>
      </dgm:t>
    </dgm:pt>
    <dgm:pt modelId="{622BE4CC-33A6-416F-9730-7F272FE1952F}" type="parTrans" cxnId="{CDFA9405-ACA5-4CB1-9653-EB47074769E9}">
      <dgm:prSet/>
      <dgm:spPr/>
      <dgm:t>
        <a:bodyPr/>
        <a:lstStyle/>
        <a:p>
          <a:endParaRPr lang="en-US"/>
        </a:p>
      </dgm:t>
    </dgm:pt>
    <dgm:pt modelId="{E8C5D4AD-270F-440F-86EA-8ECE289C2C67}" type="sibTrans" cxnId="{CDFA9405-ACA5-4CB1-9653-EB47074769E9}">
      <dgm:prSet/>
      <dgm:spPr/>
      <dgm:t>
        <a:bodyPr/>
        <a:lstStyle/>
        <a:p>
          <a:endParaRPr lang="en-US"/>
        </a:p>
      </dgm:t>
    </dgm:pt>
    <dgm:pt modelId="{16976E5B-29BF-492E-A9C5-DD1C82606B99}">
      <dgm:prSet phldrT="[Text]"/>
      <dgm:spPr>
        <a:solidFill>
          <a:schemeClr val="accent1">
            <a:lumMod val="60000"/>
            <a:lumOff val="40000"/>
          </a:schemeClr>
        </a:solidFill>
      </dgm:spPr>
      <dgm:t>
        <a:bodyPr/>
        <a:lstStyle/>
        <a:p>
          <a:r>
            <a:rPr lang="en-US" dirty="0" smtClean="0"/>
            <a:t>CCS-P</a:t>
          </a:r>
          <a:endParaRPr lang="en-US" dirty="0"/>
        </a:p>
      </dgm:t>
    </dgm:pt>
    <dgm:pt modelId="{0ACF39A8-4FE8-4C37-B96A-923A7A0DEB7F}" type="parTrans" cxnId="{9346B14D-635F-498F-B90C-627B9F27D132}">
      <dgm:prSet/>
      <dgm:spPr/>
      <dgm:t>
        <a:bodyPr/>
        <a:lstStyle/>
        <a:p>
          <a:endParaRPr lang="en-US"/>
        </a:p>
      </dgm:t>
    </dgm:pt>
    <dgm:pt modelId="{B4451811-5EA2-4B55-A384-826ECC760BAC}" type="sibTrans" cxnId="{9346B14D-635F-498F-B90C-627B9F27D132}">
      <dgm:prSet/>
      <dgm:spPr/>
      <dgm:t>
        <a:bodyPr/>
        <a:lstStyle/>
        <a:p>
          <a:endParaRPr lang="en-US"/>
        </a:p>
      </dgm:t>
    </dgm:pt>
    <dgm:pt modelId="{DD91C266-439A-4353-ADE9-9C44EB70D748}">
      <dgm:prSet/>
      <dgm:spPr>
        <a:solidFill>
          <a:schemeClr val="accent6">
            <a:lumMod val="75000"/>
          </a:schemeClr>
        </a:solidFill>
      </dgm:spPr>
      <dgm:t>
        <a:bodyPr/>
        <a:lstStyle/>
        <a:p>
          <a:r>
            <a:rPr lang="en-US" dirty="0" smtClean="0"/>
            <a:t>CHDA</a:t>
          </a:r>
          <a:endParaRPr lang="en-US" dirty="0"/>
        </a:p>
      </dgm:t>
    </dgm:pt>
    <dgm:pt modelId="{000AFADF-A306-4E05-8BBA-9FD9C4516050}" type="parTrans" cxnId="{5B7B94BC-859C-410D-8CF7-04FF49B06724}">
      <dgm:prSet/>
      <dgm:spPr/>
      <dgm:t>
        <a:bodyPr/>
        <a:lstStyle/>
        <a:p>
          <a:endParaRPr lang="en-US"/>
        </a:p>
      </dgm:t>
    </dgm:pt>
    <dgm:pt modelId="{27B7603B-D085-4BD8-92F7-F680DEBE103D}" type="sibTrans" cxnId="{5B7B94BC-859C-410D-8CF7-04FF49B06724}">
      <dgm:prSet/>
      <dgm:spPr/>
      <dgm:t>
        <a:bodyPr/>
        <a:lstStyle/>
        <a:p>
          <a:endParaRPr lang="en-US"/>
        </a:p>
      </dgm:t>
    </dgm:pt>
    <dgm:pt modelId="{4BAA29C0-B886-46F1-8238-ACDEC15377E8}">
      <dgm:prSet/>
      <dgm:spPr>
        <a:solidFill>
          <a:srgbClr val="B5BC58"/>
        </a:solidFill>
      </dgm:spPr>
      <dgm:t>
        <a:bodyPr/>
        <a:lstStyle/>
        <a:p>
          <a:r>
            <a:rPr lang="en-US" dirty="0" smtClean="0"/>
            <a:t>CHPS</a:t>
          </a:r>
          <a:endParaRPr lang="en-US" dirty="0"/>
        </a:p>
      </dgm:t>
    </dgm:pt>
    <dgm:pt modelId="{4B7A4AF8-CBD5-4E71-878B-2B95516B7C4D}" type="parTrans" cxnId="{5E6C6E2D-4D2A-4250-B3FB-AB1AB3107908}">
      <dgm:prSet/>
      <dgm:spPr/>
      <dgm:t>
        <a:bodyPr/>
        <a:lstStyle/>
        <a:p>
          <a:endParaRPr lang="en-US"/>
        </a:p>
      </dgm:t>
    </dgm:pt>
    <dgm:pt modelId="{A285C542-3109-4AC9-B691-F74383F1E70C}" type="sibTrans" cxnId="{5E6C6E2D-4D2A-4250-B3FB-AB1AB3107908}">
      <dgm:prSet/>
      <dgm:spPr/>
      <dgm:t>
        <a:bodyPr/>
        <a:lstStyle/>
        <a:p>
          <a:endParaRPr lang="en-US"/>
        </a:p>
      </dgm:t>
    </dgm:pt>
    <dgm:pt modelId="{AFD66947-A70E-48FF-B919-6C247B252FAD}">
      <dgm:prSet/>
      <dgm:spPr/>
      <dgm:t>
        <a:bodyPr/>
        <a:lstStyle/>
        <a:p>
          <a:r>
            <a:rPr lang="en-US" dirty="0" smtClean="0"/>
            <a:t>CDIP</a:t>
          </a:r>
          <a:endParaRPr lang="en-US" dirty="0"/>
        </a:p>
      </dgm:t>
    </dgm:pt>
    <dgm:pt modelId="{6FF8604B-578C-4222-BE39-FF54C1B3A864}" type="parTrans" cxnId="{D85C7CD6-1D65-4886-A325-C2BDE1B9F20B}">
      <dgm:prSet/>
      <dgm:spPr/>
      <dgm:t>
        <a:bodyPr/>
        <a:lstStyle/>
        <a:p>
          <a:endParaRPr lang="en-US"/>
        </a:p>
      </dgm:t>
    </dgm:pt>
    <dgm:pt modelId="{87CE244B-CE33-471C-89B9-E1A0BC8EB2BD}" type="sibTrans" cxnId="{D85C7CD6-1D65-4886-A325-C2BDE1B9F20B}">
      <dgm:prSet/>
      <dgm:spPr/>
      <dgm:t>
        <a:bodyPr/>
        <a:lstStyle/>
        <a:p>
          <a:endParaRPr lang="en-US"/>
        </a:p>
      </dgm:t>
    </dgm:pt>
    <dgm:pt modelId="{63A30E01-D2EE-4B67-9CFE-ADFB1425DE1B}">
      <dgm:prSet/>
      <dgm:spPr>
        <a:solidFill>
          <a:srgbClr val="C00000"/>
        </a:solidFill>
      </dgm:spPr>
      <dgm:t>
        <a:bodyPr/>
        <a:lstStyle/>
        <a:p>
          <a:r>
            <a:rPr lang="en-US" dirty="0" smtClean="0"/>
            <a:t>CHTS</a:t>
          </a:r>
          <a:endParaRPr lang="en-US" dirty="0"/>
        </a:p>
      </dgm:t>
    </dgm:pt>
    <dgm:pt modelId="{77AFB557-F15F-459F-9DD2-7F9B289A679E}" type="parTrans" cxnId="{840A716E-0045-4E99-963A-BA330A023877}">
      <dgm:prSet/>
      <dgm:spPr/>
      <dgm:t>
        <a:bodyPr/>
        <a:lstStyle/>
        <a:p>
          <a:endParaRPr lang="en-US"/>
        </a:p>
      </dgm:t>
    </dgm:pt>
    <dgm:pt modelId="{6E733BEF-2317-4133-9C4E-6DDBDA0CDCD5}" type="sibTrans" cxnId="{840A716E-0045-4E99-963A-BA330A023877}">
      <dgm:prSet/>
      <dgm:spPr/>
      <dgm:t>
        <a:bodyPr/>
        <a:lstStyle/>
        <a:p>
          <a:endParaRPr lang="en-US"/>
        </a:p>
      </dgm:t>
    </dgm:pt>
    <dgm:pt modelId="{E87266C9-1719-408B-8FF1-4BB003F5644E}">
      <dgm:prSet/>
      <dgm:spPr>
        <a:solidFill>
          <a:srgbClr val="FFCC66"/>
        </a:solidFill>
      </dgm:spPr>
      <dgm:t>
        <a:bodyPr/>
        <a:lstStyle/>
        <a:p>
          <a:r>
            <a:rPr lang="en-US" dirty="0" smtClean="0"/>
            <a:t>CPHI</a:t>
          </a:r>
          <a:endParaRPr lang="en-US" dirty="0"/>
        </a:p>
      </dgm:t>
    </dgm:pt>
    <dgm:pt modelId="{A735F135-C591-4C64-B2CB-343534CB88D3}" type="parTrans" cxnId="{2DC47A3D-D42D-4D6D-854B-9E4CE886DB41}">
      <dgm:prSet/>
      <dgm:spPr/>
      <dgm:t>
        <a:bodyPr/>
        <a:lstStyle/>
        <a:p>
          <a:endParaRPr lang="en-US"/>
        </a:p>
      </dgm:t>
    </dgm:pt>
    <dgm:pt modelId="{F4167988-CBDF-4130-93A8-BB4742A97BE3}" type="sibTrans" cxnId="{2DC47A3D-D42D-4D6D-854B-9E4CE886DB41}">
      <dgm:prSet/>
      <dgm:spPr/>
      <dgm:t>
        <a:bodyPr/>
        <a:lstStyle/>
        <a:p>
          <a:endParaRPr lang="en-US"/>
        </a:p>
      </dgm:t>
    </dgm:pt>
    <dgm:pt modelId="{57F9C647-E983-4F0B-AED9-DC7648D0D3A1}" type="pres">
      <dgm:prSet presAssocID="{1B9830BB-FF41-42BB-A10D-29F5FFAAEF10}" presName="diagram" presStyleCnt="0">
        <dgm:presLayoutVars>
          <dgm:dir/>
          <dgm:resizeHandles val="exact"/>
        </dgm:presLayoutVars>
      </dgm:prSet>
      <dgm:spPr/>
      <dgm:t>
        <a:bodyPr/>
        <a:lstStyle/>
        <a:p>
          <a:endParaRPr lang="en-US"/>
        </a:p>
      </dgm:t>
    </dgm:pt>
    <dgm:pt modelId="{6DEA30CF-DD9E-499E-9991-B281813A2518}" type="pres">
      <dgm:prSet presAssocID="{D715EC9C-1180-4A10-8548-28A469A1662E}" presName="node" presStyleLbl="node1" presStyleIdx="0" presStyleCnt="10">
        <dgm:presLayoutVars>
          <dgm:bulletEnabled val="1"/>
        </dgm:presLayoutVars>
      </dgm:prSet>
      <dgm:spPr/>
      <dgm:t>
        <a:bodyPr/>
        <a:lstStyle/>
        <a:p>
          <a:endParaRPr lang="en-US"/>
        </a:p>
      </dgm:t>
    </dgm:pt>
    <dgm:pt modelId="{846267C0-C6ED-4779-B5BB-FE279CD8034D}" type="pres">
      <dgm:prSet presAssocID="{12822A62-9B0B-4824-A287-58BA544CE7F8}" presName="sibTrans" presStyleCnt="0"/>
      <dgm:spPr/>
    </dgm:pt>
    <dgm:pt modelId="{0573D483-FAD9-4089-9946-9B05EE12A294}" type="pres">
      <dgm:prSet presAssocID="{CFA919E1-9A61-4985-B8B9-89C90EDD1D6F}" presName="node" presStyleLbl="node1" presStyleIdx="1" presStyleCnt="10">
        <dgm:presLayoutVars>
          <dgm:bulletEnabled val="1"/>
        </dgm:presLayoutVars>
      </dgm:prSet>
      <dgm:spPr/>
      <dgm:t>
        <a:bodyPr/>
        <a:lstStyle/>
        <a:p>
          <a:endParaRPr lang="en-US"/>
        </a:p>
      </dgm:t>
    </dgm:pt>
    <dgm:pt modelId="{E7B9EE9B-5412-4570-83CE-49F7AC050891}" type="pres">
      <dgm:prSet presAssocID="{6C05944C-7E24-4A57-9336-112EEF4B1BB0}" presName="sibTrans" presStyleCnt="0"/>
      <dgm:spPr/>
    </dgm:pt>
    <dgm:pt modelId="{981EEA4A-8469-438C-9C2D-EC6CFC5C45FC}" type="pres">
      <dgm:prSet presAssocID="{6BEE28BE-07DB-45A1-97A5-3A2117960FFF}" presName="node" presStyleLbl="node1" presStyleIdx="2" presStyleCnt="10">
        <dgm:presLayoutVars>
          <dgm:bulletEnabled val="1"/>
        </dgm:presLayoutVars>
      </dgm:prSet>
      <dgm:spPr/>
      <dgm:t>
        <a:bodyPr/>
        <a:lstStyle/>
        <a:p>
          <a:endParaRPr lang="en-US"/>
        </a:p>
      </dgm:t>
    </dgm:pt>
    <dgm:pt modelId="{5F6CE6CB-A1C1-46BA-B322-0208E6922432}" type="pres">
      <dgm:prSet presAssocID="{4C81A72B-BFDD-4964-A53B-B6E13058EA57}" presName="sibTrans" presStyleCnt="0"/>
      <dgm:spPr/>
    </dgm:pt>
    <dgm:pt modelId="{B382F835-2969-46BA-8C46-2BE679A2488A}" type="pres">
      <dgm:prSet presAssocID="{5A87A51B-EF26-4BF3-B138-ED291F62C746}" presName="node" presStyleLbl="node1" presStyleIdx="3" presStyleCnt="10">
        <dgm:presLayoutVars>
          <dgm:bulletEnabled val="1"/>
        </dgm:presLayoutVars>
      </dgm:prSet>
      <dgm:spPr/>
      <dgm:t>
        <a:bodyPr/>
        <a:lstStyle/>
        <a:p>
          <a:endParaRPr lang="en-US"/>
        </a:p>
      </dgm:t>
    </dgm:pt>
    <dgm:pt modelId="{3A972BDC-4689-48C4-9CBB-5681C0972671}" type="pres">
      <dgm:prSet presAssocID="{E8C5D4AD-270F-440F-86EA-8ECE289C2C67}" presName="sibTrans" presStyleCnt="0"/>
      <dgm:spPr/>
    </dgm:pt>
    <dgm:pt modelId="{310985FA-2774-415E-A069-2778F21698BB}" type="pres">
      <dgm:prSet presAssocID="{16976E5B-29BF-492E-A9C5-DD1C82606B99}" presName="node" presStyleLbl="node1" presStyleIdx="4" presStyleCnt="10">
        <dgm:presLayoutVars>
          <dgm:bulletEnabled val="1"/>
        </dgm:presLayoutVars>
      </dgm:prSet>
      <dgm:spPr/>
      <dgm:t>
        <a:bodyPr/>
        <a:lstStyle/>
        <a:p>
          <a:endParaRPr lang="en-US"/>
        </a:p>
      </dgm:t>
    </dgm:pt>
    <dgm:pt modelId="{9353D392-9735-4F0B-B4AE-B66F65314A13}" type="pres">
      <dgm:prSet presAssocID="{B4451811-5EA2-4B55-A384-826ECC760BAC}" presName="sibTrans" presStyleCnt="0"/>
      <dgm:spPr/>
    </dgm:pt>
    <dgm:pt modelId="{0D77DB98-70F3-4CBB-9358-F1F7286ED5A0}" type="pres">
      <dgm:prSet presAssocID="{DD91C266-439A-4353-ADE9-9C44EB70D748}" presName="node" presStyleLbl="node1" presStyleIdx="5" presStyleCnt="10">
        <dgm:presLayoutVars>
          <dgm:bulletEnabled val="1"/>
        </dgm:presLayoutVars>
      </dgm:prSet>
      <dgm:spPr/>
      <dgm:t>
        <a:bodyPr/>
        <a:lstStyle/>
        <a:p>
          <a:endParaRPr lang="en-US"/>
        </a:p>
      </dgm:t>
    </dgm:pt>
    <dgm:pt modelId="{B6181373-E212-46B2-8089-01D796B39DDC}" type="pres">
      <dgm:prSet presAssocID="{27B7603B-D085-4BD8-92F7-F680DEBE103D}" presName="sibTrans" presStyleCnt="0"/>
      <dgm:spPr/>
    </dgm:pt>
    <dgm:pt modelId="{1B79C01D-B9C1-4C34-AA07-581DB4D37707}" type="pres">
      <dgm:prSet presAssocID="{4BAA29C0-B886-46F1-8238-ACDEC15377E8}" presName="node" presStyleLbl="node1" presStyleIdx="6" presStyleCnt="10">
        <dgm:presLayoutVars>
          <dgm:bulletEnabled val="1"/>
        </dgm:presLayoutVars>
      </dgm:prSet>
      <dgm:spPr/>
      <dgm:t>
        <a:bodyPr/>
        <a:lstStyle/>
        <a:p>
          <a:endParaRPr lang="en-US"/>
        </a:p>
      </dgm:t>
    </dgm:pt>
    <dgm:pt modelId="{FF20D96A-DF45-49C3-9EFC-007790156999}" type="pres">
      <dgm:prSet presAssocID="{A285C542-3109-4AC9-B691-F74383F1E70C}" presName="sibTrans" presStyleCnt="0"/>
      <dgm:spPr/>
    </dgm:pt>
    <dgm:pt modelId="{ABC16D70-49D7-4554-B1F6-46298566230A}" type="pres">
      <dgm:prSet presAssocID="{AFD66947-A70E-48FF-B919-6C247B252FAD}" presName="node" presStyleLbl="node1" presStyleIdx="7" presStyleCnt="10">
        <dgm:presLayoutVars>
          <dgm:bulletEnabled val="1"/>
        </dgm:presLayoutVars>
      </dgm:prSet>
      <dgm:spPr/>
      <dgm:t>
        <a:bodyPr/>
        <a:lstStyle/>
        <a:p>
          <a:endParaRPr lang="en-US"/>
        </a:p>
      </dgm:t>
    </dgm:pt>
    <dgm:pt modelId="{81AB7AF0-6EA3-48C5-904C-B72C8FBA8CD7}" type="pres">
      <dgm:prSet presAssocID="{87CE244B-CE33-471C-89B9-E1A0BC8EB2BD}" presName="sibTrans" presStyleCnt="0"/>
      <dgm:spPr/>
    </dgm:pt>
    <dgm:pt modelId="{133DA434-12B5-4A49-A998-8DAD53868457}" type="pres">
      <dgm:prSet presAssocID="{63A30E01-D2EE-4B67-9CFE-ADFB1425DE1B}" presName="node" presStyleLbl="node1" presStyleIdx="8" presStyleCnt="10">
        <dgm:presLayoutVars>
          <dgm:bulletEnabled val="1"/>
        </dgm:presLayoutVars>
      </dgm:prSet>
      <dgm:spPr/>
      <dgm:t>
        <a:bodyPr/>
        <a:lstStyle/>
        <a:p>
          <a:endParaRPr lang="en-US"/>
        </a:p>
      </dgm:t>
    </dgm:pt>
    <dgm:pt modelId="{E170D6D6-2126-45A2-98BD-44D3931A0AC9}" type="pres">
      <dgm:prSet presAssocID="{6E733BEF-2317-4133-9C4E-6DDBDA0CDCD5}" presName="sibTrans" presStyleCnt="0"/>
      <dgm:spPr/>
    </dgm:pt>
    <dgm:pt modelId="{8B152F0A-2136-4576-831C-F0BFCE9F0017}" type="pres">
      <dgm:prSet presAssocID="{E87266C9-1719-408B-8FF1-4BB003F5644E}" presName="node" presStyleLbl="node1" presStyleIdx="9" presStyleCnt="10">
        <dgm:presLayoutVars>
          <dgm:bulletEnabled val="1"/>
        </dgm:presLayoutVars>
      </dgm:prSet>
      <dgm:spPr/>
      <dgm:t>
        <a:bodyPr/>
        <a:lstStyle/>
        <a:p>
          <a:endParaRPr lang="en-US"/>
        </a:p>
      </dgm:t>
    </dgm:pt>
  </dgm:ptLst>
  <dgm:cxnLst>
    <dgm:cxn modelId="{5B7B94BC-859C-410D-8CF7-04FF49B06724}" srcId="{1B9830BB-FF41-42BB-A10D-29F5FFAAEF10}" destId="{DD91C266-439A-4353-ADE9-9C44EB70D748}" srcOrd="5" destOrd="0" parTransId="{000AFADF-A306-4E05-8BBA-9FD9C4516050}" sibTransId="{27B7603B-D085-4BD8-92F7-F680DEBE103D}"/>
    <dgm:cxn modelId="{79971B22-DC70-4F96-A32F-E23DA8CD699C}" type="presOf" srcId="{CFA919E1-9A61-4985-B8B9-89C90EDD1D6F}" destId="{0573D483-FAD9-4089-9946-9B05EE12A294}" srcOrd="0" destOrd="0" presId="urn:microsoft.com/office/officeart/2005/8/layout/default#1"/>
    <dgm:cxn modelId="{46C842F3-4BA3-42EA-9E34-CE4179169A3A}" type="presOf" srcId="{1B9830BB-FF41-42BB-A10D-29F5FFAAEF10}" destId="{57F9C647-E983-4F0B-AED9-DC7648D0D3A1}" srcOrd="0" destOrd="0" presId="urn:microsoft.com/office/officeart/2005/8/layout/default#1"/>
    <dgm:cxn modelId="{524A0BB0-30CD-4697-9E04-293965CAA635}" srcId="{1B9830BB-FF41-42BB-A10D-29F5FFAAEF10}" destId="{6BEE28BE-07DB-45A1-97A5-3A2117960FFF}" srcOrd="2" destOrd="0" parTransId="{424FDB74-99F5-4C4F-A1D9-C8886835692A}" sibTransId="{4C81A72B-BFDD-4964-A53B-B6E13058EA57}"/>
    <dgm:cxn modelId="{9FF4761B-F15C-4D1A-9A44-565C296E2FF7}" type="presOf" srcId="{DD91C266-439A-4353-ADE9-9C44EB70D748}" destId="{0D77DB98-70F3-4CBB-9358-F1F7286ED5A0}" srcOrd="0" destOrd="0" presId="urn:microsoft.com/office/officeart/2005/8/layout/default#1"/>
    <dgm:cxn modelId="{00408C7C-AE7A-4391-8FD1-1CBB5652F6B9}" type="presOf" srcId="{63A30E01-D2EE-4B67-9CFE-ADFB1425DE1B}" destId="{133DA434-12B5-4A49-A998-8DAD53868457}" srcOrd="0" destOrd="0" presId="urn:microsoft.com/office/officeart/2005/8/layout/default#1"/>
    <dgm:cxn modelId="{CDFA9405-ACA5-4CB1-9653-EB47074769E9}" srcId="{1B9830BB-FF41-42BB-A10D-29F5FFAAEF10}" destId="{5A87A51B-EF26-4BF3-B138-ED291F62C746}" srcOrd="3" destOrd="0" parTransId="{622BE4CC-33A6-416F-9730-7F272FE1952F}" sibTransId="{E8C5D4AD-270F-440F-86EA-8ECE289C2C67}"/>
    <dgm:cxn modelId="{C55409F5-84AE-49C5-AAFE-2DCBA39C3332}" type="presOf" srcId="{5A87A51B-EF26-4BF3-B138-ED291F62C746}" destId="{B382F835-2969-46BA-8C46-2BE679A2488A}" srcOrd="0" destOrd="0" presId="urn:microsoft.com/office/officeart/2005/8/layout/default#1"/>
    <dgm:cxn modelId="{5E6C6E2D-4D2A-4250-B3FB-AB1AB3107908}" srcId="{1B9830BB-FF41-42BB-A10D-29F5FFAAEF10}" destId="{4BAA29C0-B886-46F1-8238-ACDEC15377E8}" srcOrd="6" destOrd="0" parTransId="{4B7A4AF8-CBD5-4E71-878B-2B95516B7C4D}" sibTransId="{A285C542-3109-4AC9-B691-F74383F1E70C}"/>
    <dgm:cxn modelId="{2DEFEC9E-3DAF-4419-9A51-4616F54E27CE}" type="presOf" srcId="{AFD66947-A70E-48FF-B919-6C247B252FAD}" destId="{ABC16D70-49D7-4554-B1F6-46298566230A}" srcOrd="0" destOrd="0" presId="urn:microsoft.com/office/officeart/2005/8/layout/default#1"/>
    <dgm:cxn modelId="{D85C7CD6-1D65-4886-A325-C2BDE1B9F20B}" srcId="{1B9830BB-FF41-42BB-A10D-29F5FFAAEF10}" destId="{AFD66947-A70E-48FF-B919-6C247B252FAD}" srcOrd="7" destOrd="0" parTransId="{6FF8604B-578C-4222-BE39-FF54C1B3A864}" sibTransId="{87CE244B-CE33-471C-89B9-E1A0BC8EB2BD}"/>
    <dgm:cxn modelId="{2DC47A3D-D42D-4D6D-854B-9E4CE886DB41}" srcId="{1B9830BB-FF41-42BB-A10D-29F5FFAAEF10}" destId="{E87266C9-1719-408B-8FF1-4BB003F5644E}" srcOrd="9" destOrd="0" parTransId="{A735F135-C591-4C64-B2CB-343534CB88D3}" sibTransId="{F4167988-CBDF-4130-93A8-BB4742A97BE3}"/>
    <dgm:cxn modelId="{DA4F691E-C89A-4199-8AA1-1860EC9A9316}" type="presOf" srcId="{16976E5B-29BF-492E-A9C5-DD1C82606B99}" destId="{310985FA-2774-415E-A069-2778F21698BB}" srcOrd="0" destOrd="0" presId="urn:microsoft.com/office/officeart/2005/8/layout/default#1"/>
    <dgm:cxn modelId="{328C50F2-03E7-4879-8242-9B5B756F8FB1}" type="presOf" srcId="{E87266C9-1719-408B-8FF1-4BB003F5644E}" destId="{8B152F0A-2136-4576-831C-F0BFCE9F0017}" srcOrd="0" destOrd="0" presId="urn:microsoft.com/office/officeart/2005/8/layout/default#1"/>
    <dgm:cxn modelId="{840A716E-0045-4E99-963A-BA330A023877}" srcId="{1B9830BB-FF41-42BB-A10D-29F5FFAAEF10}" destId="{63A30E01-D2EE-4B67-9CFE-ADFB1425DE1B}" srcOrd="8" destOrd="0" parTransId="{77AFB557-F15F-459F-9DD2-7F9B289A679E}" sibTransId="{6E733BEF-2317-4133-9C4E-6DDBDA0CDCD5}"/>
    <dgm:cxn modelId="{ACD10BA3-4A14-4462-B4E4-B9BD0992F5A2}" type="presOf" srcId="{D715EC9C-1180-4A10-8548-28A469A1662E}" destId="{6DEA30CF-DD9E-499E-9991-B281813A2518}" srcOrd="0" destOrd="0" presId="urn:microsoft.com/office/officeart/2005/8/layout/default#1"/>
    <dgm:cxn modelId="{9346B14D-635F-498F-B90C-627B9F27D132}" srcId="{1B9830BB-FF41-42BB-A10D-29F5FFAAEF10}" destId="{16976E5B-29BF-492E-A9C5-DD1C82606B99}" srcOrd="4" destOrd="0" parTransId="{0ACF39A8-4FE8-4C37-B96A-923A7A0DEB7F}" sibTransId="{B4451811-5EA2-4B55-A384-826ECC760BAC}"/>
    <dgm:cxn modelId="{3E221BE7-158C-43AF-A570-D816AE11F96A}" srcId="{1B9830BB-FF41-42BB-A10D-29F5FFAAEF10}" destId="{D715EC9C-1180-4A10-8548-28A469A1662E}" srcOrd="0" destOrd="0" parTransId="{813039CF-FDE5-4BCA-A809-8DC40BAEF06B}" sibTransId="{12822A62-9B0B-4824-A287-58BA544CE7F8}"/>
    <dgm:cxn modelId="{ED3F9425-1627-4E87-97AD-74AD2587D2D5}" type="presOf" srcId="{4BAA29C0-B886-46F1-8238-ACDEC15377E8}" destId="{1B79C01D-B9C1-4C34-AA07-581DB4D37707}" srcOrd="0" destOrd="0" presId="urn:microsoft.com/office/officeart/2005/8/layout/default#1"/>
    <dgm:cxn modelId="{515B2C15-D361-4115-80ED-495B996956C8}" type="presOf" srcId="{6BEE28BE-07DB-45A1-97A5-3A2117960FFF}" destId="{981EEA4A-8469-438C-9C2D-EC6CFC5C45FC}" srcOrd="0" destOrd="0" presId="urn:microsoft.com/office/officeart/2005/8/layout/default#1"/>
    <dgm:cxn modelId="{FC6C2971-737F-4B9B-A444-B407311B87D7}" srcId="{1B9830BB-FF41-42BB-A10D-29F5FFAAEF10}" destId="{CFA919E1-9A61-4985-B8B9-89C90EDD1D6F}" srcOrd="1" destOrd="0" parTransId="{2E136EE6-AE87-425E-BAC8-D191EE908684}" sibTransId="{6C05944C-7E24-4A57-9336-112EEF4B1BB0}"/>
    <dgm:cxn modelId="{B7B64A0E-FFEB-405D-B824-26A48BFF802D}" type="presParOf" srcId="{57F9C647-E983-4F0B-AED9-DC7648D0D3A1}" destId="{6DEA30CF-DD9E-499E-9991-B281813A2518}" srcOrd="0" destOrd="0" presId="urn:microsoft.com/office/officeart/2005/8/layout/default#1"/>
    <dgm:cxn modelId="{53988BB5-FE62-4B02-A449-68689F8ADEA3}" type="presParOf" srcId="{57F9C647-E983-4F0B-AED9-DC7648D0D3A1}" destId="{846267C0-C6ED-4779-B5BB-FE279CD8034D}" srcOrd="1" destOrd="0" presId="urn:microsoft.com/office/officeart/2005/8/layout/default#1"/>
    <dgm:cxn modelId="{617DD993-A7DC-4C6B-8678-1778353CB7BD}" type="presParOf" srcId="{57F9C647-E983-4F0B-AED9-DC7648D0D3A1}" destId="{0573D483-FAD9-4089-9946-9B05EE12A294}" srcOrd="2" destOrd="0" presId="urn:microsoft.com/office/officeart/2005/8/layout/default#1"/>
    <dgm:cxn modelId="{295DA94F-4BB9-48EC-9D9C-38806C11F034}" type="presParOf" srcId="{57F9C647-E983-4F0B-AED9-DC7648D0D3A1}" destId="{E7B9EE9B-5412-4570-83CE-49F7AC050891}" srcOrd="3" destOrd="0" presId="urn:microsoft.com/office/officeart/2005/8/layout/default#1"/>
    <dgm:cxn modelId="{76AFD35B-E72D-4703-856E-987517B1E34E}" type="presParOf" srcId="{57F9C647-E983-4F0B-AED9-DC7648D0D3A1}" destId="{981EEA4A-8469-438C-9C2D-EC6CFC5C45FC}" srcOrd="4" destOrd="0" presId="urn:microsoft.com/office/officeart/2005/8/layout/default#1"/>
    <dgm:cxn modelId="{7524AAB9-3C3D-43D9-887D-6D75318B758A}" type="presParOf" srcId="{57F9C647-E983-4F0B-AED9-DC7648D0D3A1}" destId="{5F6CE6CB-A1C1-46BA-B322-0208E6922432}" srcOrd="5" destOrd="0" presId="urn:microsoft.com/office/officeart/2005/8/layout/default#1"/>
    <dgm:cxn modelId="{5A5FD7E7-25DC-42CA-B4A3-D0BB8CB86CCF}" type="presParOf" srcId="{57F9C647-E983-4F0B-AED9-DC7648D0D3A1}" destId="{B382F835-2969-46BA-8C46-2BE679A2488A}" srcOrd="6" destOrd="0" presId="urn:microsoft.com/office/officeart/2005/8/layout/default#1"/>
    <dgm:cxn modelId="{D9C8D8C4-9A61-47B9-81A5-DB581DECC9CD}" type="presParOf" srcId="{57F9C647-E983-4F0B-AED9-DC7648D0D3A1}" destId="{3A972BDC-4689-48C4-9CBB-5681C0972671}" srcOrd="7" destOrd="0" presId="urn:microsoft.com/office/officeart/2005/8/layout/default#1"/>
    <dgm:cxn modelId="{61D90AB1-3903-48DC-8833-0B5C575366B1}" type="presParOf" srcId="{57F9C647-E983-4F0B-AED9-DC7648D0D3A1}" destId="{310985FA-2774-415E-A069-2778F21698BB}" srcOrd="8" destOrd="0" presId="urn:microsoft.com/office/officeart/2005/8/layout/default#1"/>
    <dgm:cxn modelId="{FD267057-DB62-43CB-813C-7E9F275094B9}" type="presParOf" srcId="{57F9C647-E983-4F0B-AED9-DC7648D0D3A1}" destId="{9353D392-9735-4F0B-B4AE-B66F65314A13}" srcOrd="9" destOrd="0" presId="urn:microsoft.com/office/officeart/2005/8/layout/default#1"/>
    <dgm:cxn modelId="{2156DBE3-0F71-4B4C-BDAB-6EEEFD147D4B}" type="presParOf" srcId="{57F9C647-E983-4F0B-AED9-DC7648D0D3A1}" destId="{0D77DB98-70F3-4CBB-9358-F1F7286ED5A0}" srcOrd="10" destOrd="0" presId="urn:microsoft.com/office/officeart/2005/8/layout/default#1"/>
    <dgm:cxn modelId="{4B9F553A-3EA5-4EE3-AB95-411926C0F684}" type="presParOf" srcId="{57F9C647-E983-4F0B-AED9-DC7648D0D3A1}" destId="{B6181373-E212-46B2-8089-01D796B39DDC}" srcOrd="11" destOrd="0" presId="urn:microsoft.com/office/officeart/2005/8/layout/default#1"/>
    <dgm:cxn modelId="{C5434FEA-E848-4486-811B-63B0709D9412}" type="presParOf" srcId="{57F9C647-E983-4F0B-AED9-DC7648D0D3A1}" destId="{1B79C01D-B9C1-4C34-AA07-581DB4D37707}" srcOrd="12" destOrd="0" presId="urn:microsoft.com/office/officeart/2005/8/layout/default#1"/>
    <dgm:cxn modelId="{9A1738F3-4FC4-4114-AF67-0BF7FA2E0EC6}" type="presParOf" srcId="{57F9C647-E983-4F0B-AED9-DC7648D0D3A1}" destId="{FF20D96A-DF45-49C3-9EFC-007790156999}" srcOrd="13" destOrd="0" presId="urn:microsoft.com/office/officeart/2005/8/layout/default#1"/>
    <dgm:cxn modelId="{332267D0-022B-474C-896B-4D6686E07F95}" type="presParOf" srcId="{57F9C647-E983-4F0B-AED9-DC7648D0D3A1}" destId="{ABC16D70-49D7-4554-B1F6-46298566230A}" srcOrd="14" destOrd="0" presId="urn:microsoft.com/office/officeart/2005/8/layout/default#1"/>
    <dgm:cxn modelId="{F0DEDAF6-6C62-4A39-9F2F-6C039739FCE5}" type="presParOf" srcId="{57F9C647-E983-4F0B-AED9-DC7648D0D3A1}" destId="{81AB7AF0-6EA3-48C5-904C-B72C8FBA8CD7}" srcOrd="15" destOrd="0" presId="urn:microsoft.com/office/officeart/2005/8/layout/default#1"/>
    <dgm:cxn modelId="{CEEFBB75-5223-4475-86DC-143E5E2F6D07}" type="presParOf" srcId="{57F9C647-E983-4F0B-AED9-DC7648D0D3A1}" destId="{133DA434-12B5-4A49-A998-8DAD53868457}" srcOrd="16" destOrd="0" presId="urn:microsoft.com/office/officeart/2005/8/layout/default#1"/>
    <dgm:cxn modelId="{DCE54001-88FA-4677-A885-27670ECAFCD9}" type="presParOf" srcId="{57F9C647-E983-4F0B-AED9-DC7648D0D3A1}" destId="{E170D6D6-2126-45A2-98BD-44D3931A0AC9}" srcOrd="17" destOrd="0" presId="urn:microsoft.com/office/officeart/2005/8/layout/default#1"/>
    <dgm:cxn modelId="{B5EA8C5C-355A-486E-9880-EB302EBD41DB}" type="presParOf" srcId="{57F9C647-E983-4F0B-AED9-DC7648D0D3A1}" destId="{8B152F0A-2136-4576-831C-F0BFCE9F0017}" srcOrd="1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A30CF-DD9E-499E-9991-B281813A2518}">
      <dsp:nvSpPr>
        <dsp:cNvPr id="0" name=""/>
        <dsp:cNvSpPr/>
      </dsp:nvSpPr>
      <dsp:spPr>
        <a:xfrm>
          <a:off x="2656" y="432444"/>
          <a:ext cx="2107555" cy="126453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RHIA</a:t>
          </a:r>
          <a:endParaRPr lang="en-US" sz="4200" kern="1200" dirty="0"/>
        </a:p>
      </dsp:txBody>
      <dsp:txXfrm>
        <a:off x="2656" y="432444"/>
        <a:ext cx="2107555" cy="1264533"/>
      </dsp:txXfrm>
    </dsp:sp>
    <dsp:sp modelId="{0573D483-FAD9-4089-9946-9B05EE12A294}">
      <dsp:nvSpPr>
        <dsp:cNvPr id="0" name=""/>
        <dsp:cNvSpPr/>
      </dsp:nvSpPr>
      <dsp:spPr>
        <a:xfrm>
          <a:off x="2320967" y="432444"/>
          <a:ext cx="2107555" cy="1264533"/>
        </a:xfrm>
        <a:prstGeom prst="rect">
          <a:avLst/>
        </a:prstGeom>
        <a:solidFill>
          <a:srgbClr val="00B0F0"/>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RHIT</a:t>
          </a:r>
          <a:endParaRPr lang="en-US" sz="4200" kern="1200" dirty="0"/>
        </a:p>
      </dsp:txBody>
      <dsp:txXfrm>
        <a:off x="2320967" y="432444"/>
        <a:ext cx="2107555" cy="1264533"/>
      </dsp:txXfrm>
    </dsp:sp>
    <dsp:sp modelId="{981EEA4A-8469-438C-9C2D-EC6CFC5C45FC}">
      <dsp:nvSpPr>
        <dsp:cNvPr id="0" name=""/>
        <dsp:cNvSpPr/>
      </dsp:nvSpPr>
      <dsp:spPr>
        <a:xfrm>
          <a:off x="4639277" y="432444"/>
          <a:ext cx="2107555" cy="1264533"/>
        </a:xfrm>
        <a:prstGeom prst="rect">
          <a:avLst/>
        </a:prstGeom>
        <a:solidFill>
          <a:schemeClr val="tx2">
            <a:lumMod val="60000"/>
            <a:lumOff val="40000"/>
          </a:schemeClr>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CCA</a:t>
          </a:r>
          <a:endParaRPr lang="en-US" sz="4200" kern="1200" dirty="0"/>
        </a:p>
      </dsp:txBody>
      <dsp:txXfrm>
        <a:off x="4639277" y="432444"/>
        <a:ext cx="2107555" cy="1264533"/>
      </dsp:txXfrm>
    </dsp:sp>
    <dsp:sp modelId="{B382F835-2969-46BA-8C46-2BE679A2488A}">
      <dsp:nvSpPr>
        <dsp:cNvPr id="0" name=""/>
        <dsp:cNvSpPr/>
      </dsp:nvSpPr>
      <dsp:spPr>
        <a:xfrm>
          <a:off x="6957588" y="432444"/>
          <a:ext cx="2107555" cy="1264533"/>
        </a:xfrm>
        <a:prstGeom prst="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CCS</a:t>
          </a:r>
          <a:endParaRPr lang="en-US" sz="4200" kern="1200" dirty="0"/>
        </a:p>
      </dsp:txBody>
      <dsp:txXfrm>
        <a:off x="6957588" y="432444"/>
        <a:ext cx="2107555" cy="1264533"/>
      </dsp:txXfrm>
    </dsp:sp>
    <dsp:sp modelId="{310985FA-2774-415E-A069-2778F21698BB}">
      <dsp:nvSpPr>
        <dsp:cNvPr id="0" name=""/>
        <dsp:cNvSpPr/>
      </dsp:nvSpPr>
      <dsp:spPr>
        <a:xfrm>
          <a:off x="2656" y="1907733"/>
          <a:ext cx="2107555" cy="1264533"/>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CCS-P</a:t>
          </a:r>
          <a:endParaRPr lang="en-US" sz="4200" kern="1200" dirty="0"/>
        </a:p>
      </dsp:txBody>
      <dsp:txXfrm>
        <a:off x="2656" y="1907733"/>
        <a:ext cx="2107555" cy="1264533"/>
      </dsp:txXfrm>
    </dsp:sp>
    <dsp:sp modelId="{0D77DB98-70F3-4CBB-9358-F1F7286ED5A0}">
      <dsp:nvSpPr>
        <dsp:cNvPr id="0" name=""/>
        <dsp:cNvSpPr/>
      </dsp:nvSpPr>
      <dsp:spPr>
        <a:xfrm>
          <a:off x="2320967" y="1907733"/>
          <a:ext cx="2107555" cy="1264533"/>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CHDA</a:t>
          </a:r>
          <a:endParaRPr lang="en-US" sz="4200" kern="1200" dirty="0"/>
        </a:p>
      </dsp:txBody>
      <dsp:txXfrm>
        <a:off x="2320967" y="1907733"/>
        <a:ext cx="2107555" cy="1264533"/>
      </dsp:txXfrm>
    </dsp:sp>
    <dsp:sp modelId="{1B79C01D-B9C1-4C34-AA07-581DB4D37707}">
      <dsp:nvSpPr>
        <dsp:cNvPr id="0" name=""/>
        <dsp:cNvSpPr/>
      </dsp:nvSpPr>
      <dsp:spPr>
        <a:xfrm>
          <a:off x="4639277" y="1907733"/>
          <a:ext cx="2107555" cy="1264533"/>
        </a:xfrm>
        <a:prstGeom prst="rect">
          <a:avLst/>
        </a:prstGeom>
        <a:solidFill>
          <a:srgbClr val="B5BC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CHPS</a:t>
          </a:r>
          <a:endParaRPr lang="en-US" sz="4200" kern="1200" dirty="0"/>
        </a:p>
      </dsp:txBody>
      <dsp:txXfrm>
        <a:off x="4639277" y="1907733"/>
        <a:ext cx="2107555" cy="1264533"/>
      </dsp:txXfrm>
    </dsp:sp>
    <dsp:sp modelId="{ABC16D70-49D7-4554-B1F6-46298566230A}">
      <dsp:nvSpPr>
        <dsp:cNvPr id="0" name=""/>
        <dsp:cNvSpPr/>
      </dsp:nvSpPr>
      <dsp:spPr>
        <a:xfrm>
          <a:off x="6957588" y="1907733"/>
          <a:ext cx="2107555" cy="126453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CDIP</a:t>
          </a:r>
          <a:endParaRPr lang="en-US" sz="4200" kern="1200" dirty="0"/>
        </a:p>
      </dsp:txBody>
      <dsp:txXfrm>
        <a:off x="6957588" y="1907733"/>
        <a:ext cx="2107555" cy="1264533"/>
      </dsp:txXfrm>
    </dsp:sp>
    <dsp:sp modelId="{133DA434-12B5-4A49-A998-8DAD53868457}">
      <dsp:nvSpPr>
        <dsp:cNvPr id="0" name=""/>
        <dsp:cNvSpPr/>
      </dsp:nvSpPr>
      <dsp:spPr>
        <a:xfrm>
          <a:off x="2320967" y="3383022"/>
          <a:ext cx="2107555" cy="1264533"/>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CHTS</a:t>
          </a:r>
          <a:endParaRPr lang="en-US" sz="4200" kern="1200" dirty="0"/>
        </a:p>
      </dsp:txBody>
      <dsp:txXfrm>
        <a:off x="2320967" y="3383022"/>
        <a:ext cx="2107555" cy="1264533"/>
      </dsp:txXfrm>
    </dsp:sp>
    <dsp:sp modelId="{8B152F0A-2136-4576-831C-F0BFCE9F0017}">
      <dsp:nvSpPr>
        <dsp:cNvPr id="0" name=""/>
        <dsp:cNvSpPr/>
      </dsp:nvSpPr>
      <dsp:spPr>
        <a:xfrm>
          <a:off x="4639277" y="3383022"/>
          <a:ext cx="2107555" cy="1264533"/>
        </a:xfrm>
        <a:prstGeom prst="rect">
          <a:avLst/>
        </a:prstGeom>
        <a:solidFill>
          <a:srgbClr val="FFCC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CPHI</a:t>
          </a:r>
          <a:endParaRPr lang="en-US" sz="4200" kern="1200" dirty="0"/>
        </a:p>
      </dsp:txBody>
      <dsp:txXfrm>
        <a:off x="4639277" y="3383022"/>
        <a:ext cx="2107555" cy="12645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7739E5C3-F9FC-634B-893D-96297DA35765}" type="datetimeFigureOut">
              <a:rPr lang="en-US"/>
              <a:pPr>
                <a:defRPr/>
              </a:pPr>
              <a:t>11/13/2019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13627ACA-B30D-294D-95AB-B675112C1508}" type="slidenum">
              <a:rPr lang="en-US"/>
              <a:pPr>
                <a:defRPr/>
              </a:pPr>
              <a:t>‹#›</a:t>
            </a:fld>
            <a:endParaRPr lang="en-US" dirty="0"/>
          </a:p>
        </p:txBody>
      </p:sp>
    </p:spTree>
    <p:extLst>
      <p:ext uri="{BB962C8B-B14F-4D97-AF65-F5344CB8AC3E}">
        <p14:creationId xmlns:p14="http://schemas.microsoft.com/office/powerpoint/2010/main" val="215098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13D6727-754C-FF46-B713-EE5289B8A8A0}" type="datetimeFigureOut">
              <a:rPr lang="en-US"/>
              <a:pPr>
                <a:defRPr/>
              </a:pPr>
              <a:t>11/13/2019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DB29971-EAF4-FA4B-B446-D81127EDD584}" type="slidenum">
              <a:rPr lang="en-US"/>
              <a:pPr>
                <a:defRPr/>
              </a:pPr>
              <a:t>‹#›</a:t>
            </a:fld>
            <a:endParaRPr lang="en-US" dirty="0"/>
          </a:p>
        </p:txBody>
      </p:sp>
    </p:spTree>
    <p:extLst>
      <p:ext uri="{BB962C8B-B14F-4D97-AF65-F5344CB8AC3E}">
        <p14:creationId xmlns:p14="http://schemas.microsoft.com/office/powerpoint/2010/main" val="25094085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B29971-EAF4-FA4B-B446-D81127EDD584}" type="slidenum">
              <a:rPr lang="en-US" smtClean="0"/>
              <a:pPr>
                <a:defRPr/>
              </a:pPr>
              <a:t>1</a:t>
            </a:fld>
            <a:endParaRPr lang="en-US" dirty="0"/>
          </a:p>
        </p:txBody>
      </p:sp>
    </p:spTree>
    <p:extLst>
      <p:ext uri="{BB962C8B-B14F-4D97-AF65-F5344CB8AC3E}">
        <p14:creationId xmlns:p14="http://schemas.microsoft.com/office/powerpoint/2010/main" val="735484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DA4C5857-91C6-469A-A78A-0ACC5D89473D}"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2771"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DEE66ADD-0D01-4C12-BB9F-7839726473BA}"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4858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46545BA8-B86B-4DF8-AF98-CCE916EA0C9D}"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3795"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9A82DEE2-9864-4C5D-9ABE-1E079E29654A}"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a:ln/>
        </p:spPr>
        <p:txBody>
          <a:bodyPr/>
          <a:lstStyle/>
          <a:p>
            <a:pPr eaLnBrk="1" hangingPunct="1"/>
            <a:r>
              <a:rPr lang="en-US" smtClean="0"/>
              <a:t>Local, state, and national resource allocation is another use for cancer data. Examples of this include new locations for radiation therapy centers or new cancer screening programs.</a:t>
            </a:r>
            <a:endParaRPr lang="en-US" b="1" smtClean="0"/>
          </a:p>
          <a:p>
            <a:pPr eaLnBrk="1" hangingPunct="1"/>
            <a:endParaRPr lang="en-US" b="1" smtClean="0"/>
          </a:p>
        </p:txBody>
      </p:sp>
    </p:spTree>
    <p:extLst>
      <p:ext uri="{BB962C8B-B14F-4D97-AF65-F5344CB8AC3E}">
        <p14:creationId xmlns:p14="http://schemas.microsoft.com/office/powerpoint/2010/main" val="102119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E58C55E5-2C97-4603-8F59-6903A3A238C9}"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4819"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3B848A98-4293-4857-85D5-E9F6F235770E}"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4820" name="Rectangle 2"/>
          <p:cNvSpPr>
            <a:spLocks noGrp="1" noRot="1" noChangeAspect="1" noChangeArrowheads="1" noTextEdit="1"/>
          </p:cNvSpPr>
          <p:nvPr>
            <p:ph type="sldImg"/>
          </p:nvPr>
        </p:nvSpPr>
        <p:spPr>
          <a:ln/>
        </p:spPr>
      </p:sp>
      <p:sp>
        <p:nvSpPr>
          <p:cNvPr id="34821" name="Rectangle 3"/>
          <p:cNvSpPr>
            <a:spLocks noGrp="1" noChangeArrowheads="1"/>
          </p:cNvSpPr>
          <p:nvPr>
            <p:ph type="body" idx="1"/>
          </p:nvPr>
        </p:nvSpPr>
        <p:spPr>
          <a:xfrm>
            <a:off x="739775" y="4403725"/>
            <a:ext cx="5673725" cy="4437063"/>
          </a:xfrm>
          <a:noFill/>
          <a:ln/>
        </p:spPr>
        <p:txBody>
          <a:bodyPr/>
          <a:lstStyle/>
          <a:p>
            <a:pPr eaLnBrk="1" hangingPunct="1"/>
            <a:endParaRPr lang="en-US" smtClean="0"/>
          </a:p>
        </p:txBody>
      </p:sp>
    </p:spTree>
    <p:extLst>
      <p:ext uri="{BB962C8B-B14F-4D97-AF65-F5344CB8AC3E}">
        <p14:creationId xmlns:p14="http://schemas.microsoft.com/office/powerpoint/2010/main" val="2281549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DA827854-E2EF-440A-B8CA-114BED29B2DB}"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5843"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7F654253-B2A3-49E4-B7CD-5CEAC5D3DABC}"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noFill/>
          <a:ln/>
        </p:spPr>
        <p:txBody>
          <a:bodyPr/>
          <a:lstStyle/>
          <a:p>
            <a:pPr eaLnBrk="1" hangingPunct="1"/>
            <a:r>
              <a:rPr lang="en-US" smtClean="0"/>
              <a:t> </a:t>
            </a:r>
          </a:p>
        </p:txBody>
      </p:sp>
    </p:spTree>
    <p:extLst>
      <p:ext uri="{BB962C8B-B14F-4D97-AF65-F5344CB8AC3E}">
        <p14:creationId xmlns:p14="http://schemas.microsoft.com/office/powerpoint/2010/main" val="428926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0D2692C5-5F32-44F4-9656-A4A1EF78EBB4}"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6867"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790996FF-DCA1-4107-936F-3EB611EB151A}"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56288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A9E6F0D7-559C-41E2-96C4-0C51D09DAA4F}"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7891"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987AC2E9-5F34-4145-8AD5-9CF073029E99}"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7892" name="Rectangle 2"/>
          <p:cNvSpPr>
            <a:spLocks noGrp="1" noRot="1" noChangeAspect="1" noChangeArrowheads="1" noTextEdit="1"/>
          </p:cNvSpPr>
          <p:nvPr>
            <p:ph type="sldImg"/>
          </p:nvPr>
        </p:nvSpPr>
        <p:spPr>
          <a:ln/>
        </p:spPr>
      </p:sp>
      <p:sp>
        <p:nvSpPr>
          <p:cNvPr id="37893" name="Rectangle 3"/>
          <p:cNvSpPr>
            <a:spLocks noGrp="1" noChangeArrowheads="1"/>
          </p:cNvSpPr>
          <p:nvPr>
            <p:ph type="body" idx="1"/>
          </p:nvPr>
        </p:nvSpPr>
        <p:spPr>
          <a:noFill/>
          <a:ln/>
        </p:spPr>
        <p:txBody>
          <a:bodyPr/>
          <a:lstStyle/>
          <a:p>
            <a:pPr eaLnBrk="1" hangingPunct="1"/>
            <a:r>
              <a:rPr lang="en-US" smtClean="0"/>
              <a:t> </a:t>
            </a:r>
            <a:endParaRPr lang="en-US" b="1" smtClean="0"/>
          </a:p>
          <a:p>
            <a:pPr eaLnBrk="1" hangingPunct="1"/>
            <a:endParaRPr lang="en-US" smtClean="0"/>
          </a:p>
        </p:txBody>
      </p:sp>
    </p:spTree>
    <p:extLst>
      <p:ext uri="{BB962C8B-B14F-4D97-AF65-F5344CB8AC3E}">
        <p14:creationId xmlns:p14="http://schemas.microsoft.com/office/powerpoint/2010/main" val="1383158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7DC84E3E-40E4-4523-A52E-90668EC8B4A0}"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8915"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594B1F8A-B87C-4A70-995C-125145C9C53A}"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30223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7CA12FCE-0BDB-4475-9713-1ABA9CAC1983}"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40963"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4751B8FC-B13D-4E8F-8E2F-2EE0173EA79D}"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86477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1D3FAAA7-432B-4526-8B4D-DFFAE6EDDA71}"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41987"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1F87E410-099F-4EE8-AA6A-CCBD663CC648}"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41988" name="Rectangle 2"/>
          <p:cNvSpPr>
            <a:spLocks noGrp="1" noRot="1" noChangeAspect="1" noChangeArrowheads="1" noTextEdit="1"/>
          </p:cNvSpPr>
          <p:nvPr>
            <p:ph type="sldImg"/>
          </p:nvPr>
        </p:nvSpPr>
        <p:spPr>
          <a:ln/>
        </p:spPr>
      </p:sp>
      <p:sp>
        <p:nvSpPr>
          <p:cNvPr id="4198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75685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04BD2A31-AE1F-4D12-86C2-3145A3DE45BA}"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43011"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01B89081-6202-49E0-B13F-97A071F65BA2}"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p:spPr>
        <p:txBody>
          <a:bodyPr/>
          <a:lstStyle/>
          <a:p>
            <a:pPr eaLnBrk="1" hangingPunct="1"/>
            <a:endParaRPr lang="en-US" b="1" smtClean="0"/>
          </a:p>
          <a:p>
            <a:pPr eaLnBrk="1" hangingPunct="1"/>
            <a:endParaRPr lang="en-US" smtClean="0"/>
          </a:p>
        </p:txBody>
      </p:sp>
    </p:spTree>
    <p:extLst>
      <p:ext uri="{BB962C8B-B14F-4D97-AF65-F5344CB8AC3E}">
        <p14:creationId xmlns:p14="http://schemas.microsoft.com/office/powerpoint/2010/main" val="77290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B29971-EAF4-FA4B-B446-D81127EDD584}" type="slidenum">
              <a:rPr lang="en-US" smtClean="0"/>
              <a:pPr>
                <a:defRPr/>
              </a:pPr>
              <a:t>2</a:t>
            </a:fld>
            <a:endParaRPr lang="en-US" dirty="0"/>
          </a:p>
        </p:txBody>
      </p:sp>
    </p:spTree>
    <p:extLst>
      <p:ext uri="{BB962C8B-B14F-4D97-AF65-F5344CB8AC3E}">
        <p14:creationId xmlns:p14="http://schemas.microsoft.com/office/powerpoint/2010/main" val="3826935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7E638484-AF13-4EE8-8EDD-89B6E9548968}"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44035"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9E2A65DF-EB2D-4EA5-9523-501B154DA848}"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65365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D3B16300-1E96-46FD-97C3-28D0D0536EE4}"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47107"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7A5E17B7-607C-4C59-825C-BAEB6555B60E}"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a:ln/>
        </p:spPr>
        <p:txBody>
          <a:bodyPr/>
          <a:lstStyle/>
          <a:p>
            <a:pPr eaLnBrk="1" hangingPunct="1"/>
            <a:r>
              <a:rPr lang="en-US" dirty="0" smtClean="0"/>
              <a:t> </a:t>
            </a:r>
            <a:endParaRPr lang="en-US" b="1" dirty="0" smtClean="0"/>
          </a:p>
          <a:p>
            <a:pPr eaLnBrk="1" hangingPunct="1"/>
            <a:endParaRPr lang="en-US" dirty="0" smtClean="0"/>
          </a:p>
        </p:txBody>
      </p:sp>
    </p:spTree>
    <p:extLst>
      <p:ext uri="{BB962C8B-B14F-4D97-AF65-F5344CB8AC3E}">
        <p14:creationId xmlns:p14="http://schemas.microsoft.com/office/powerpoint/2010/main" val="1292361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B29971-EAF4-FA4B-B446-D81127EDD584}" type="slidenum">
              <a:rPr lang="en-US" smtClean="0"/>
              <a:pPr>
                <a:defRPr/>
              </a:pPr>
              <a:t>26</a:t>
            </a:fld>
            <a:endParaRPr lang="en-US" dirty="0"/>
          </a:p>
        </p:txBody>
      </p:sp>
    </p:spTree>
    <p:extLst>
      <p:ext uri="{BB962C8B-B14F-4D97-AF65-F5344CB8AC3E}">
        <p14:creationId xmlns:p14="http://schemas.microsoft.com/office/powerpoint/2010/main" val="2817266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B29971-EAF4-FA4B-B446-D81127EDD584}" type="slidenum">
              <a:rPr lang="en-US" smtClean="0"/>
              <a:pPr>
                <a:defRPr/>
              </a:pPr>
              <a:t>45</a:t>
            </a:fld>
            <a:endParaRPr lang="en-US" dirty="0"/>
          </a:p>
        </p:txBody>
      </p:sp>
    </p:spTree>
    <p:extLst>
      <p:ext uri="{BB962C8B-B14F-4D97-AF65-F5344CB8AC3E}">
        <p14:creationId xmlns:p14="http://schemas.microsoft.com/office/powerpoint/2010/main" val="3152468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B29971-EAF4-FA4B-B446-D81127EDD584}" type="slidenum">
              <a:rPr lang="en-US" smtClean="0"/>
              <a:pPr>
                <a:defRPr/>
              </a:pPr>
              <a:t>46</a:t>
            </a:fld>
            <a:endParaRPr lang="en-US" dirty="0"/>
          </a:p>
        </p:txBody>
      </p:sp>
    </p:spTree>
    <p:extLst>
      <p:ext uri="{BB962C8B-B14F-4D97-AF65-F5344CB8AC3E}">
        <p14:creationId xmlns:p14="http://schemas.microsoft.com/office/powerpoint/2010/main" val="3843213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B29971-EAF4-FA4B-B446-D81127EDD584}" type="slidenum">
              <a:rPr lang="en-US" smtClean="0"/>
              <a:pPr>
                <a:defRPr/>
              </a:pPr>
              <a:t>47</a:t>
            </a:fld>
            <a:endParaRPr lang="en-US" dirty="0"/>
          </a:p>
        </p:txBody>
      </p:sp>
    </p:spTree>
    <p:extLst>
      <p:ext uri="{BB962C8B-B14F-4D97-AF65-F5344CB8AC3E}">
        <p14:creationId xmlns:p14="http://schemas.microsoft.com/office/powerpoint/2010/main" val="1180144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B29971-EAF4-FA4B-B446-D81127EDD584}" type="slidenum">
              <a:rPr lang="en-US" smtClean="0"/>
              <a:pPr>
                <a:defRPr/>
              </a:pPr>
              <a:t>48</a:t>
            </a:fld>
            <a:endParaRPr lang="en-US" dirty="0"/>
          </a:p>
        </p:txBody>
      </p:sp>
    </p:spTree>
    <p:extLst>
      <p:ext uri="{BB962C8B-B14F-4D97-AF65-F5344CB8AC3E}">
        <p14:creationId xmlns:p14="http://schemas.microsoft.com/office/powerpoint/2010/main" val="1656730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B29971-EAF4-FA4B-B446-D81127EDD584}" type="slidenum">
              <a:rPr lang="en-US" smtClean="0"/>
              <a:pPr>
                <a:defRPr/>
              </a:pPr>
              <a:t>49</a:t>
            </a:fld>
            <a:endParaRPr lang="en-US" dirty="0"/>
          </a:p>
        </p:txBody>
      </p:sp>
    </p:spTree>
    <p:extLst>
      <p:ext uri="{BB962C8B-B14F-4D97-AF65-F5344CB8AC3E}">
        <p14:creationId xmlns:p14="http://schemas.microsoft.com/office/powerpoint/2010/main" val="2129031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B29971-EAF4-FA4B-B446-D81127EDD584}" type="slidenum">
              <a:rPr lang="en-US" smtClean="0"/>
              <a:pPr>
                <a:defRPr/>
              </a:pPr>
              <a:t>50</a:t>
            </a:fld>
            <a:endParaRPr lang="en-US" dirty="0"/>
          </a:p>
        </p:txBody>
      </p:sp>
    </p:spTree>
    <p:extLst>
      <p:ext uri="{BB962C8B-B14F-4D97-AF65-F5344CB8AC3E}">
        <p14:creationId xmlns:p14="http://schemas.microsoft.com/office/powerpoint/2010/main" val="386494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Early College High School Initiative was founded by the Bill and Melinda Gates Foundation with a goal of providing access to college level coursework to students while still in high school. </a:t>
            </a:r>
            <a:r>
              <a:rPr lang="en-US" baseline="0" dirty="0" smtClean="0"/>
              <a:t> Through a secure partnership with Houston Community College, Fort Bend ISD is honored to provide its students the unique opportunity to earn up to 60 college credit or an Associate Degree at no cost to its students or their families.  </a:t>
            </a:r>
          </a:p>
          <a:p>
            <a:endParaRPr lang="en-US" baseline="0" dirty="0" smtClean="0"/>
          </a:p>
          <a:p>
            <a:r>
              <a:rPr lang="en-US" sz="2400" b="1" baseline="0" dirty="0" smtClean="0"/>
              <a:t>Segue into degree options</a:t>
            </a:r>
            <a:endParaRPr lang="en-US" sz="2400" b="1" dirty="0" smtClean="0"/>
          </a:p>
        </p:txBody>
      </p:sp>
      <p:sp>
        <p:nvSpPr>
          <p:cNvPr id="4" name="Slide Number Placeholder 3"/>
          <p:cNvSpPr>
            <a:spLocks noGrp="1"/>
          </p:cNvSpPr>
          <p:nvPr>
            <p:ph type="sldNum" sz="quarter" idx="10"/>
          </p:nvPr>
        </p:nvSpPr>
        <p:spPr/>
        <p:txBody>
          <a:bodyPr/>
          <a:lstStyle/>
          <a:p>
            <a:pPr>
              <a:defRPr/>
            </a:pPr>
            <a:fld id="{DDB29971-EAF4-FA4B-B446-D81127EDD584}" type="slidenum">
              <a:rPr lang="en-US" smtClean="0"/>
              <a:pPr>
                <a:defRPr/>
              </a:pPr>
              <a:t>3</a:t>
            </a:fld>
            <a:endParaRPr lang="en-US" dirty="0"/>
          </a:p>
        </p:txBody>
      </p:sp>
    </p:spTree>
    <p:extLst>
      <p:ext uri="{BB962C8B-B14F-4D97-AF65-F5344CB8AC3E}">
        <p14:creationId xmlns:p14="http://schemas.microsoft.com/office/powerpoint/2010/main" val="1506115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dirty="0" smtClean="0"/>
              <a:t>To make the Associate</a:t>
            </a:r>
            <a:r>
              <a:rPr lang="en-US" b="1" i="1" baseline="0" dirty="0" smtClean="0"/>
              <a:t> degree options a reality, this is how we work at ECHS.  We create an academic experience that is both robust and supportive to steer our students toward college readiness and completion.</a:t>
            </a:r>
            <a:endParaRPr lang="en-US" b="1" i="1" dirty="0" smtClean="0"/>
          </a:p>
          <a:p>
            <a:r>
              <a:rPr lang="en-US" b="1" i="1" dirty="0" smtClean="0"/>
              <a:t>Segue</a:t>
            </a:r>
            <a:r>
              <a:rPr lang="en-US" baseline="0" dirty="0" smtClean="0"/>
              <a:t> into </a:t>
            </a:r>
            <a:r>
              <a:rPr lang="en-US" b="0" i="0" baseline="0" dirty="0" smtClean="0"/>
              <a:t>Why Choose Early College</a:t>
            </a:r>
            <a:r>
              <a:rPr lang="en-US" baseline="0" dirty="0" smtClean="0"/>
              <a:t>.  </a:t>
            </a:r>
            <a:r>
              <a:rPr lang="en-US" b="1" i="1" baseline="0" dirty="0" smtClean="0"/>
              <a:t>Announce</a:t>
            </a:r>
            <a:r>
              <a:rPr lang="en-US" baseline="0" dirty="0" smtClean="0"/>
              <a:t>: you will now the have the opportunity to hear about The Early College Experience from ECHS students </a:t>
            </a:r>
            <a:r>
              <a:rPr lang="en-US" baseline="0" dirty="0" err="1" smtClean="0"/>
              <a:t>Evyn</a:t>
            </a:r>
            <a:r>
              <a:rPr lang="en-US" baseline="0" dirty="0" smtClean="0"/>
              <a:t> Stewart and Chloe Parker.</a:t>
            </a:r>
            <a:endParaRPr lang="en-US" dirty="0"/>
          </a:p>
        </p:txBody>
      </p:sp>
      <p:sp>
        <p:nvSpPr>
          <p:cNvPr id="4" name="Slide Number Placeholder 3"/>
          <p:cNvSpPr>
            <a:spLocks noGrp="1"/>
          </p:cNvSpPr>
          <p:nvPr>
            <p:ph type="sldNum" sz="quarter" idx="10"/>
          </p:nvPr>
        </p:nvSpPr>
        <p:spPr/>
        <p:txBody>
          <a:bodyPr/>
          <a:lstStyle/>
          <a:p>
            <a:pPr>
              <a:defRPr/>
            </a:pPr>
            <a:fld id="{DDB29971-EAF4-FA4B-B446-D81127EDD584}" type="slidenum">
              <a:rPr lang="en-US" smtClean="0"/>
              <a:pPr>
                <a:defRPr/>
              </a:pPr>
              <a:t>4</a:t>
            </a:fld>
            <a:endParaRPr lang="en-US" dirty="0"/>
          </a:p>
        </p:txBody>
      </p:sp>
    </p:spTree>
    <p:extLst>
      <p:ext uri="{BB962C8B-B14F-4D97-AF65-F5344CB8AC3E}">
        <p14:creationId xmlns:p14="http://schemas.microsoft.com/office/powerpoint/2010/main" val="3088016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B29971-EAF4-FA4B-B446-D81127EDD584}" type="slidenum">
              <a:rPr lang="en-US" smtClean="0"/>
              <a:pPr>
                <a:defRPr/>
              </a:pPr>
              <a:t>5</a:t>
            </a:fld>
            <a:endParaRPr lang="en-US" dirty="0"/>
          </a:p>
        </p:txBody>
      </p:sp>
    </p:spTree>
    <p:extLst>
      <p:ext uri="{BB962C8B-B14F-4D97-AF65-F5344CB8AC3E}">
        <p14:creationId xmlns:p14="http://schemas.microsoft.com/office/powerpoint/2010/main" val="21932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09DBF7FF-E969-4E65-B6B1-B03E662E8E71}"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E24869E9-BAF8-433A-A598-D9BCACD4E192}"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4046043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ED9A7FEA-4522-4052-BE17-BC2981DDE6DB}"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0723"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489F985C-44F1-42F7-9A7D-7BFB96AD1123}"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a:ln/>
        </p:spPr>
        <p:txBody>
          <a:bodyPr/>
          <a:lstStyle/>
          <a:p>
            <a:pPr eaLnBrk="1" hangingPunct="1"/>
            <a:endParaRPr lang="en-US" u="sng" smtClean="0"/>
          </a:p>
          <a:p>
            <a:pPr eaLnBrk="1" hangingPunct="1"/>
            <a:endParaRPr lang="en-US" smtClean="0"/>
          </a:p>
        </p:txBody>
      </p:sp>
    </p:spTree>
    <p:extLst>
      <p:ext uri="{BB962C8B-B14F-4D97-AF65-F5344CB8AC3E}">
        <p14:creationId xmlns:p14="http://schemas.microsoft.com/office/powerpoint/2010/main" val="4170666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AHIMA</a:t>
            </a:r>
            <a:r>
              <a:rPr lang="en-US" baseline="0" dirty="0" smtClean="0"/>
              <a:t> offers 10 credentials. We will cover each one of these and their eligibility requirements on the next slides.</a:t>
            </a:r>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10748350-D538-4E6B-BF39-5D0A0CD5FF3C}"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772978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dt" sz="quarter" idx="1"/>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DC859AC4-8417-4C04-A5F0-3907CF340F97}"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11/13/2019</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1747"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698DE4F1-2253-4988-88F2-BFCEE2070F5A}"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31748" name="Rectangle 2"/>
          <p:cNvSpPr>
            <a:spLocks noGrp="1" noRot="1" noChangeAspect="1" noChangeArrowheads="1" noTextEdit="1"/>
          </p:cNvSpPr>
          <p:nvPr>
            <p:ph type="sldImg"/>
          </p:nvPr>
        </p:nvSpPr>
        <p:spPr>
          <a:ln/>
        </p:spPr>
      </p:sp>
      <p:sp>
        <p:nvSpPr>
          <p:cNvPr id="3174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22019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57163" y="2130429"/>
            <a:ext cx="6785811" cy="1470025"/>
          </a:xfrm>
        </p:spPr>
        <p:txBody>
          <a:bodyPr/>
          <a:lstStyle/>
          <a:p>
            <a:r>
              <a:rPr lang="en-US"/>
              <a:t>Click to edit Master title style</a:t>
            </a:r>
          </a:p>
        </p:txBody>
      </p:sp>
      <p:sp>
        <p:nvSpPr>
          <p:cNvPr id="3" name="Subtitle 2"/>
          <p:cNvSpPr>
            <a:spLocks noGrp="1"/>
          </p:cNvSpPr>
          <p:nvPr>
            <p:ph type="subTitle" idx="1"/>
          </p:nvPr>
        </p:nvSpPr>
        <p:spPr>
          <a:xfrm>
            <a:off x="1357165" y="3886200"/>
            <a:ext cx="678581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37CF4D4A-ED9A-6248-90E6-8B1EAA9102A9}" type="slidenum">
              <a:rPr lang="en-US"/>
              <a:pPr>
                <a:defRPr/>
              </a:pPr>
              <a:t>‹#›</a:t>
            </a:fld>
            <a:endParaRPr lang="en-US" dirty="0"/>
          </a:p>
        </p:txBody>
      </p:sp>
    </p:spTree>
    <p:extLst>
      <p:ext uri="{BB962C8B-B14F-4D97-AF65-F5344CB8AC3E}">
        <p14:creationId xmlns:p14="http://schemas.microsoft.com/office/powerpoint/2010/main" val="1999631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C4D48A56-4A41-A44B-8C23-894CB2AA3E99}" type="slidenum">
              <a:rPr lang="en-US"/>
              <a:pPr>
                <a:defRPr/>
              </a:pPr>
              <a:t>‹#›</a:t>
            </a:fld>
            <a:endParaRPr lang="en-US" dirty="0"/>
          </a:p>
        </p:txBody>
      </p:sp>
    </p:spTree>
    <p:extLst>
      <p:ext uri="{BB962C8B-B14F-4D97-AF65-F5344CB8AC3E}">
        <p14:creationId xmlns:p14="http://schemas.microsoft.com/office/powerpoint/2010/main" val="38460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57166"/>
            <a:ext cx="2057400" cy="47690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61423" y="1357166"/>
            <a:ext cx="4715578" cy="4769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8E3CB8BE-CAF0-DD4D-BD81-18C4561ABF33}" type="slidenum">
              <a:rPr lang="en-US"/>
              <a:pPr>
                <a:defRPr/>
              </a:pPr>
              <a:t>‹#›</a:t>
            </a:fld>
            <a:endParaRPr lang="en-US" dirty="0"/>
          </a:p>
        </p:txBody>
      </p:sp>
    </p:spTree>
    <p:extLst>
      <p:ext uri="{BB962C8B-B14F-4D97-AF65-F5344CB8AC3E}">
        <p14:creationId xmlns:p14="http://schemas.microsoft.com/office/powerpoint/2010/main" val="109700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54016DD1-9684-41EC-B30B-110EC44827EA}"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92103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4611BD70-8D86-4D44-8D17-D46FE9AD28B5}" type="slidenum">
              <a:rPr lang="en-US" altLang="en-US" smtClean="0">
                <a:solidFill>
                  <a:srgbClr val="000000"/>
                </a:solidFill>
              </a:rPr>
              <a:pPr>
                <a:defRPr/>
              </a:pPr>
              <a:t>‹#›</a:t>
            </a:fld>
            <a:endParaRPr lang="en-US" altLang="en-US">
              <a:solidFill>
                <a:srgbClr val="000000"/>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45135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9BB1DAEC-3BBE-47DB-AD83-D64BCA7A33A5}"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3880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a:defRPr/>
            </a:pPr>
            <a:fld id="{69493AF7-EBA8-4110-AD1B-7811BB8F00C6}" type="slidenum">
              <a:rPr lang="en-US" altLang="en-US" smtClean="0">
                <a:solidFill>
                  <a:srgbClr val="000000"/>
                </a:solidFill>
              </a:rPr>
              <a:pPr>
                <a:defRPr/>
              </a:pPr>
              <a:t>‹#›</a:t>
            </a:fld>
            <a:endParaRPr lang="en-US" altLang="en-US">
              <a:solidFill>
                <a:srgbClr val="000000"/>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861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ltLang="en-US">
              <a:solidFill>
                <a:srgbClr val="000000"/>
              </a:solidFill>
            </a:endParaRPr>
          </a:p>
        </p:txBody>
      </p:sp>
      <p:sp>
        <p:nvSpPr>
          <p:cNvPr id="9" name="Slide Number Placeholder 8"/>
          <p:cNvSpPr>
            <a:spLocks noGrp="1"/>
          </p:cNvSpPr>
          <p:nvPr>
            <p:ph type="sldNum" sz="quarter" idx="12"/>
          </p:nvPr>
        </p:nvSpPr>
        <p:spPr/>
        <p:txBody>
          <a:bodyPr/>
          <a:lstStyle/>
          <a:p>
            <a:pPr>
              <a:defRPr/>
            </a:pPr>
            <a:fld id="{0867C6EC-126F-445F-80DE-5376D288506B}"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33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ltLang="en-US">
              <a:solidFill>
                <a:srgbClr val="000000"/>
              </a:solidFill>
            </a:endParaRPr>
          </a:p>
        </p:txBody>
      </p:sp>
      <p:sp>
        <p:nvSpPr>
          <p:cNvPr id="5" name="Slide Number Placeholder 4"/>
          <p:cNvSpPr>
            <a:spLocks noGrp="1"/>
          </p:cNvSpPr>
          <p:nvPr>
            <p:ph type="sldNum" sz="quarter" idx="12"/>
          </p:nvPr>
        </p:nvSpPr>
        <p:spPr/>
        <p:txBody>
          <a:bodyPr/>
          <a:lstStyle/>
          <a:p>
            <a:pPr>
              <a:defRPr/>
            </a:pPr>
            <a:fld id="{79B9173C-FD50-4865-9CDF-221C33260D4D}"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40494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endParaRPr lang="en-US" alt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a:defRPr/>
            </a:pPr>
            <a:fld id="{F9C6DDAA-2AE7-40C8-93DD-8D54A358EDF6}"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72586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a:defRPr/>
            </a:pPr>
            <a:fld id="{5C1F2F9D-02CD-46C2-9175-7618072B3709}" type="slidenum">
              <a:rPr lang="en-US" altLang="en-US" smtClean="0">
                <a:solidFill>
                  <a:srgbClr val="000000"/>
                </a:solidFill>
              </a:rPr>
              <a:pPr>
                <a:defRPr/>
              </a:pPr>
              <a:t>‹#›</a:t>
            </a:fld>
            <a:endParaRPr lang="en-US" altLang="en-US">
              <a:solidFill>
                <a:srgbClr val="000000"/>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50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0CF0625A-6DA4-2542-A4CE-A3929B575227}" type="slidenum">
              <a:rPr lang="en-US"/>
              <a:pPr>
                <a:defRPr/>
              </a:pPr>
              <a:t>‹#›</a:t>
            </a:fld>
            <a:endParaRPr lang="en-US" dirty="0"/>
          </a:p>
        </p:txBody>
      </p:sp>
    </p:spTree>
    <p:extLst>
      <p:ext uri="{BB962C8B-B14F-4D97-AF65-F5344CB8AC3E}">
        <p14:creationId xmlns:p14="http://schemas.microsoft.com/office/powerpoint/2010/main" val="1842877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a:defRPr/>
            </a:pPr>
            <a:fld id="{8FE4914C-7DD5-40E4-ADA7-CD89E1654BD4}" type="slidenum">
              <a:rPr lang="en-US" altLang="en-US" smtClean="0">
                <a:solidFill>
                  <a:srgbClr val="000000"/>
                </a:solidFill>
              </a:rPr>
              <a:pPr>
                <a:defRPr/>
              </a:pPr>
              <a:t>‹#›</a:t>
            </a:fld>
            <a:endParaRPr lang="en-US" altLang="en-US">
              <a:solidFill>
                <a:srgbClr val="000000"/>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2353026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1729CE80-DDA6-494B-9403-C357803C8CBB}"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7508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EDCB831C-E938-4D54-B346-17DCADD407E9}" type="slidenum">
              <a:rPr lang="en-US" altLang="en-US" smtClean="0">
                <a:solidFill>
                  <a:srgbClr val="000000"/>
                </a:solidFill>
              </a:rPr>
              <a:pPr>
                <a:defRPr/>
              </a:pPr>
              <a:t>‹#›</a:t>
            </a:fld>
            <a:endParaRPr lang="en-US" altLang="en-US">
              <a:solidFill>
                <a:srgbClr val="000000"/>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9725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3" cstate="print"/>
          <a:srcRect/>
          <a:stretch>
            <a:fillRect/>
          </a:stretch>
        </p:blipFill>
        <p:spPr bwMode="auto">
          <a:xfrm>
            <a:off x="4419600" y="685800"/>
            <a:ext cx="1295400" cy="785813"/>
          </a:xfrm>
          <a:prstGeom prst="rect">
            <a:avLst/>
          </a:prstGeom>
          <a:noFill/>
          <a:ln w="9525">
            <a:noFill/>
            <a:miter lim="800000"/>
            <a:headEnd/>
            <a:tailEnd/>
          </a:ln>
        </p:spPr>
      </p:pic>
      <p:pic>
        <p:nvPicPr>
          <p:cNvPr id="5" name="Picture 11"/>
          <p:cNvPicPr>
            <a:picLocks noChangeAspect="1" noChangeArrowheads="1"/>
          </p:cNvPicPr>
          <p:nvPr userDrawn="1"/>
        </p:nvPicPr>
        <p:blipFill>
          <a:blip r:embed="rId4" cstate="print"/>
          <a:srcRect/>
          <a:stretch>
            <a:fillRect/>
          </a:stretch>
        </p:blipFill>
        <p:spPr bwMode="auto">
          <a:xfrm>
            <a:off x="6019800" y="533400"/>
            <a:ext cx="2492375" cy="1550988"/>
          </a:xfrm>
          <a:prstGeom prst="rect">
            <a:avLst/>
          </a:prstGeom>
          <a:noFill/>
          <a:ln w="9525">
            <a:noFill/>
            <a:miter lim="800000"/>
            <a:headEnd/>
            <a:tailEnd/>
          </a:ln>
        </p:spPr>
      </p:pic>
      <p:sp>
        <p:nvSpPr>
          <p:cNvPr id="14338" name="Rectangle 2"/>
          <p:cNvSpPr>
            <a:spLocks noGrp="1" noChangeArrowheads="1"/>
          </p:cNvSpPr>
          <p:nvPr>
            <p:ph type="ctrTitle"/>
          </p:nvPr>
        </p:nvSpPr>
        <p:spPr>
          <a:xfrm>
            <a:off x="609600" y="2971800"/>
            <a:ext cx="7772400" cy="1143000"/>
          </a:xfrm>
        </p:spPr>
        <p:txBody>
          <a:bodyPr/>
          <a:lstStyle>
            <a:lvl1pPr>
              <a:lnSpc>
                <a:spcPct val="70000"/>
              </a:lnSpc>
              <a:defRPr sz="5000">
                <a:effectLst>
                  <a:outerShdw blurRad="38100" dist="38100" dir="2700000" algn="tl">
                    <a:srgbClr val="C0C0C0"/>
                  </a:outerShdw>
                </a:effectLst>
              </a:defRPr>
            </a:lvl1pPr>
          </a:lstStyle>
          <a:p>
            <a:r>
              <a:rPr lang="en-US"/>
              <a:t>Click to edit Master title style</a:t>
            </a:r>
          </a:p>
        </p:txBody>
      </p:sp>
      <p:sp>
        <p:nvSpPr>
          <p:cNvPr id="14339" name="Rectangle 3"/>
          <p:cNvSpPr>
            <a:spLocks noGrp="1" noChangeArrowheads="1"/>
          </p:cNvSpPr>
          <p:nvPr>
            <p:ph type="subTitle" idx="1"/>
          </p:nvPr>
        </p:nvSpPr>
        <p:spPr>
          <a:xfrm>
            <a:off x="685800" y="4495800"/>
            <a:ext cx="6400800" cy="1752600"/>
          </a:xfrm>
        </p:spPr>
        <p:txBody>
          <a:bodyPr/>
          <a:lstStyle>
            <a:lvl1pPr marL="0" indent="0">
              <a:buFont typeface="Zapf Dingbats" charset="2"/>
              <a:buNone/>
              <a:defRPr sz="2400"/>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7" name="Rectangle 5"/>
          <p:cNvSpPr>
            <a:spLocks noGrp="1" noChangeArrowheads="1"/>
          </p:cNvSpPr>
          <p:nvPr>
            <p:ph type="sldNum" sz="quarter" idx="11"/>
          </p:nvPr>
        </p:nvSpPr>
        <p:spPr/>
        <p:txBody>
          <a:bodyPr/>
          <a:lstStyle>
            <a:lvl1pPr>
              <a:defRPr>
                <a:solidFill>
                  <a:schemeClr val="tx1"/>
                </a:solidFill>
              </a:defRPr>
            </a:lvl1pPr>
          </a:lstStyle>
          <a:p>
            <a:pPr>
              <a:defRPr/>
            </a:pPr>
            <a:fld id="{457A26CE-F0B4-42A3-A65E-6DD33BE5B51A}" type="slidenum">
              <a:rPr lang="en-US"/>
              <a:pPr>
                <a:defRPr/>
              </a:pPr>
              <a:t>‹#›</a:t>
            </a:fld>
            <a:endParaRPr lang="en-US"/>
          </a:p>
        </p:txBody>
      </p:sp>
    </p:spTree>
    <p:extLst>
      <p:ext uri="{BB962C8B-B14F-4D97-AF65-F5344CB8AC3E}">
        <p14:creationId xmlns:p14="http://schemas.microsoft.com/office/powerpoint/2010/main" val="2537854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04812E2-BCD5-4F00-A694-C5AF02607FE2}" type="slidenum">
              <a:rPr lang="en-US"/>
              <a:pPr>
                <a:defRPr/>
              </a:pPr>
              <a:t>‹#›</a:t>
            </a:fld>
            <a:endParaRPr lang="en-US"/>
          </a:p>
        </p:txBody>
      </p:sp>
    </p:spTree>
    <p:extLst>
      <p:ext uri="{BB962C8B-B14F-4D97-AF65-F5344CB8AC3E}">
        <p14:creationId xmlns:p14="http://schemas.microsoft.com/office/powerpoint/2010/main" val="1822004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7686705F-2E66-463D-B19B-293D014E5221}" type="slidenum">
              <a:rPr lang="en-US"/>
              <a:pPr>
                <a:defRPr/>
              </a:pPr>
              <a:t>‹#›</a:t>
            </a:fld>
            <a:endParaRPr lang="en-US"/>
          </a:p>
        </p:txBody>
      </p:sp>
    </p:spTree>
    <p:extLst>
      <p:ext uri="{BB962C8B-B14F-4D97-AF65-F5344CB8AC3E}">
        <p14:creationId xmlns:p14="http://schemas.microsoft.com/office/powerpoint/2010/main" val="2518029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180D88FE-B9F3-42A6-A59E-49D66EDC0BF6}" type="slidenum">
              <a:rPr lang="en-US"/>
              <a:pPr>
                <a:defRPr/>
              </a:pPr>
              <a:t>‹#›</a:t>
            </a:fld>
            <a:endParaRPr lang="en-US"/>
          </a:p>
        </p:txBody>
      </p:sp>
    </p:spTree>
    <p:extLst>
      <p:ext uri="{BB962C8B-B14F-4D97-AF65-F5344CB8AC3E}">
        <p14:creationId xmlns:p14="http://schemas.microsoft.com/office/powerpoint/2010/main" val="927813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9CDCE0C9-3ECB-4875-BAAC-EE09B1884353}" type="slidenum">
              <a:rPr lang="en-US"/>
              <a:pPr>
                <a:defRPr/>
              </a:pPr>
              <a:t>‹#›</a:t>
            </a:fld>
            <a:endParaRPr lang="en-US"/>
          </a:p>
        </p:txBody>
      </p:sp>
    </p:spTree>
    <p:extLst>
      <p:ext uri="{BB962C8B-B14F-4D97-AF65-F5344CB8AC3E}">
        <p14:creationId xmlns:p14="http://schemas.microsoft.com/office/powerpoint/2010/main" val="1909443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C13E7813-AD3C-4BA1-BC9C-03BA43EF8949}" type="slidenum">
              <a:rPr lang="en-US"/>
              <a:pPr>
                <a:defRPr/>
              </a:pPr>
              <a:t>‹#›</a:t>
            </a:fld>
            <a:endParaRPr lang="en-US"/>
          </a:p>
        </p:txBody>
      </p:sp>
    </p:spTree>
    <p:extLst>
      <p:ext uri="{BB962C8B-B14F-4D97-AF65-F5344CB8AC3E}">
        <p14:creationId xmlns:p14="http://schemas.microsoft.com/office/powerpoint/2010/main" val="2379669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25003980-608C-4FF2-95CE-BC4441685C6B}" type="slidenum">
              <a:rPr lang="en-US"/>
              <a:pPr>
                <a:defRPr/>
              </a:pPr>
              <a:t>‹#›</a:t>
            </a:fld>
            <a:endParaRPr lang="en-US"/>
          </a:p>
        </p:txBody>
      </p:sp>
    </p:spTree>
    <p:extLst>
      <p:ext uri="{BB962C8B-B14F-4D97-AF65-F5344CB8AC3E}">
        <p14:creationId xmlns:p14="http://schemas.microsoft.com/office/powerpoint/2010/main" val="4080193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57164" y="4406904"/>
            <a:ext cx="713755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357164" y="2906713"/>
            <a:ext cx="713755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4D3B676-9F07-AA4C-A4A8-68150F223411}" type="slidenum">
              <a:rPr lang="en-US"/>
              <a:pPr>
                <a:defRPr/>
              </a:pPr>
              <a:t>‹#›</a:t>
            </a:fld>
            <a:endParaRPr lang="en-US" dirty="0"/>
          </a:p>
        </p:txBody>
      </p:sp>
    </p:spTree>
    <p:extLst>
      <p:ext uri="{BB962C8B-B14F-4D97-AF65-F5344CB8AC3E}">
        <p14:creationId xmlns:p14="http://schemas.microsoft.com/office/powerpoint/2010/main" val="84930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1FF9C0CA-15A1-4359-B283-EA65C4C8E85A}" type="slidenum">
              <a:rPr lang="en-US"/>
              <a:pPr>
                <a:defRPr/>
              </a:pPr>
              <a:t>‹#›</a:t>
            </a:fld>
            <a:endParaRPr lang="en-US"/>
          </a:p>
        </p:txBody>
      </p:sp>
    </p:spTree>
    <p:extLst>
      <p:ext uri="{BB962C8B-B14F-4D97-AF65-F5344CB8AC3E}">
        <p14:creationId xmlns:p14="http://schemas.microsoft.com/office/powerpoint/2010/main" val="1678900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5F46065B-D7D4-492C-9AEC-85ACAC11AA0C}" type="slidenum">
              <a:rPr lang="en-US"/>
              <a:pPr>
                <a:defRPr/>
              </a:pPr>
              <a:t>‹#›</a:t>
            </a:fld>
            <a:endParaRPr lang="en-US"/>
          </a:p>
        </p:txBody>
      </p:sp>
    </p:spTree>
    <p:extLst>
      <p:ext uri="{BB962C8B-B14F-4D97-AF65-F5344CB8AC3E}">
        <p14:creationId xmlns:p14="http://schemas.microsoft.com/office/powerpoint/2010/main" val="3060221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F7166E9-15AF-4210-8E0C-F89613C55AEB}" type="slidenum">
              <a:rPr lang="en-US"/>
              <a:pPr>
                <a:defRPr/>
              </a:pPr>
              <a:t>‹#›</a:t>
            </a:fld>
            <a:endParaRPr lang="en-US"/>
          </a:p>
        </p:txBody>
      </p:sp>
    </p:spTree>
    <p:extLst>
      <p:ext uri="{BB962C8B-B14F-4D97-AF65-F5344CB8AC3E}">
        <p14:creationId xmlns:p14="http://schemas.microsoft.com/office/powerpoint/2010/main" val="2976064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2145BEEE-B93A-41B3-8D45-58A21874A998}" type="slidenum">
              <a:rPr lang="en-US"/>
              <a:pPr>
                <a:defRPr/>
              </a:pPr>
              <a:t>‹#›</a:t>
            </a:fld>
            <a:endParaRPr lang="en-US"/>
          </a:p>
        </p:txBody>
      </p:sp>
    </p:spTree>
    <p:extLst>
      <p:ext uri="{BB962C8B-B14F-4D97-AF65-F5344CB8AC3E}">
        <p14:creationId xmlns:p14="http://schemas.microsoft.com/office/powerpoint/2010/main" val="3752299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CA4252BE-D4D7-431B-B7A4-175896C9AA42}" type="slidenum">
              <a:rPr lang="en-US"/>
              <a:pPr>
                <a:defRPr/>
              </a:pPr>
              <a:t>‹#›</a:t>
            </a:fld>
            <a:endParaRPr lang="en-US"/>
          </a:p>
        </p:txBody>
      </p:sp>
    </p:spTree>
    <p:extLst>
      <p:ext uri="{BB962C8B-B14F-4D97-AF65-F5344CB8AC3E}">
        <p14:creationId xmlns:p14="http://schemas.microsoft.com/office/powerpoint/2010/main" val="2395180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5550EA4E-E923-4A7E-B639-819A70196A40}" type="slidenum">
              <a:rPr lang="en-US"/>
              <a:pPr>
                <a:defRPr/>
              </a:pPr>
              <a:t>‹#›</a:t>
            </a:fld>
            <a:endParaRPr lang="en-US"/>
          </a:p>
        </p:txBody>
      </p:sp>
    </p:spTree>
    <p:extLst>
      <p:ext uri="{BB962C8B-B14F-4D97-AF65-F5344CB8AC3E}">
        <p14:creationId xmlns:p14="http://schemas.microsoft.com/office/powerpoint/2010/main" val="2303908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sldNum" sz="quarter" idx="11"/>
          </p:nvPr>
        </p:nvSpPr>
        <p:spPr>
          <a:ln/>
        </p:spPr>
        <p:txBody>
          <a:bodyPr/>
          <a:lstStyle>
            <a:lvl1pPr>
              <a:defRPr/>
            </a:lvl1pPr>
          </a:lstStyle>
          <a:p>
            <a:pPr>
              <a:defRPr/>
            </a:pPr>
            <a:fld id="{8DC4C653-8599-4D47-990D-B08C24A45993}" type="slidenum">
              <a:rPr lang="en-US"/>
              <a:pPr>
                <a:defRPr/>
              </a:pPr>
              <a:t>‹#›</a:t>
            </a:fld>
            <a:endParaRPr lang="en-US"/>
          </a:p>
        </p:txBody>
      </p:sp>
    </p:spTree>
    <p:extLst>
      <p:ext uri="{BB962C8B-B14F-4D97-AF65-F5344CB8AC3E}">
        <p14:creationId xmlns:p14="http://schemas.microsoft.com/office/powerpoint/2010/main" val="41509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57162" y="1600204"/>
            <a:ext cx="339771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45517" y="1600204"/>
            <a:ext cx="339771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537FCD57-5D43-7148-BD1A-7A0E65B8A9BE}" type="slidenum">
              <a:rPr lang="en-US"/>
              <a:pPr>
                <a:defRPr/>
              </a:pPr>
              <a:t>‹#›</a:t>
            </a:fld>
            <a:endParaRPr lang="en-US" dirty="0"/>
          </a:p>
        </p:txBody>
      </p:sp>
    </p:spTree>
    <p:extLst>
      <p:ext uri="{BB962C8B-B14F-4D97-AF65-F5344CB8AC3E}">
        <p14:creationId xmlns:p14="http://schemas.microsoft.com/office/powerpoint/2010/main" val="1495771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357163" y="2353453"/>
            <a:ext cx="3397719"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357163" y="2993215"/>
            <a:ext cx="3397719" cy="3218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90898" y="2353453"/>
            <a:ext cx="3399054"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90898" y="2993215"/>
            <a:ext cx="3399054" cy="3218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0"/>
          </p:nvPr>
        </p:nvSpPr>
        <p:spPr/>
        <p:txBody>
          <a:bodyPr/>
          <a:lstStyle>
            <a:lvl1pPr>
              <a:defRPr/>
            </a:lvl1pPr>
          </a:lstStyle>
          <a:p>
            <a:pPr>
              <a:defRPr/>
            </a:pP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4F7F2505-C90C-5A4F-A55F-15024E589230}" type="slidenum">
              <a:rPr lang="en-US"/>
              <a:pPr>
                <a:defRPr/>
              </a:pPr>
              <a:t>‹#›</a:t>
            </a:fld>
            <a:endParaRPr lang="en-US" dirty="0"/>
          </a:p>
        </p:txBody>
      </p:sp>
    </p:spTree>
    <p:extLst>
      <p:ext uri="{BB962C8B-B14F-4D97-AF65-F5344CB8AC3E}">
        <p14:creationId xmlns:p14="http://schemas.microsoft.com/office/powerpoint/2010/main" val="99406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804574E0-DB0B-7D42-81A9-32E6CDCEE861}" type="slidenum">
              <a:rPr lang="en-US"/>
              <a:pPr>
                <a:defRPr/>
              </a:pPr>
              <a:t>‹#›</a:t>
            </a:fld>
            <a:endParaRPr lang="en-US" dirty="0"/>
          </a:p>
        </p:txBody>
      </p:sp>
    </p:spTree>
    <p:extLst>
      <p:ext uri="{BB962C8B-B14F-4D97-AF65-F5344CB8AC3E}">
        <p14:creationId xmlns:p14="http://schemas.microsoft.com/office/powerpoint/2010/main" val="1931987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p>
        </p:txBody>
      </p:sp>
      <p:sp>
        <p:nvSpPr>
          <p:cNvPr id="3" name="Slide Number Placeholder 5"/>
          <p:cNvSpPr>
            <a:spLocks noGrp="1"/>
          </p:cNvSpPr>
          <p:nvPr>
            <p:ph type="sldNum" sz="quarter" idx="11"/>
          </p:nvPr>
        </p:nvSpPr>
        <p:spPr/>
        <p:txBody>
          <a:bodyPr/>
          <a:lstStyle>
            <a:lvl1pPr>
              <a:defRPr/>
            </a:lvl1pPr>
          </a:lstStyle>
          <a:p>
            <a:pPr>
              <a:defRPr/>
            </a:pPr>
            <a:fld id="{DAA1F853-145A-5346-8B70-675A3EFC9450}" type="slidenum">
              <a:rPr lang="en-US"/>
              <a:pPr>
                <a:defRPr/>
              </a:pPr>
              <a:t>‹#›</a:t>
            </a:fld>
            <a:endParaRPr lang="en-US" dirty="0"/>
          </a:p>
        </p:txBody>
      </p:sp>
    </p:spTree>
    <p:extLst>
      <p:ext uri="{BB962C8B-B14F-4D97-AF65-F5344CB8AC3E}">
        <p14:creationId xmlns:p14="http://schemas.microsoft.com/office/powerpoint/2010/main" val="966279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57164" y="1194593"/>
            <a:ext cx="2493361"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939922" y="1194594"/>
            <a:ext cx="4236739" cy="49133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57164" y="2356647"/>
            <a:ext cx="2493361" cy="37512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4C57F327-B2A1-3E48-B4E0-10601113EB68}" type="slidenum">
              <a:rPr lang="en-US"/>
              <a:pPr>
                <a:defRPr/>
              </a:pPr>
              <a:t>‹#›</a:t>
            </a:fld>
            <a:endParaRPr lang="en-US" dirty="0"/>
          </a:p>
        </p:txBody>
      </p:sp>
    </p:spTree>
    <p:extLst>
      <p:ext uri="{BB962C8B-B14F-4D97-AF65-F5344CB8AC3E}">
        <p14:creationId xmlns:p14="http://schemas.microsoft.com/office/powerpoint/2010/main" val="982974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57162" y="4800600"/>
            <a:ext cx="5921526"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57162" y="1143003"/>
            <a:ext cx="5921526" cy="358457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357162" y="5367338"/>
            <a:ext cx="5921526"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C6353B5E-9517-5741-84B8-4D69C4F871E3}" type="slidenum">
              <a:rPr lang="en-US"/>
              <a:pPr>
                <a:defRPr/>
              </a:pPr>
              <a:t>‹#›</a:t>
            </a:fld>
            <a:endParaRPr lang="en-US" dirty="0"/>
          </a:p>
        </p:txBody>
      </p:sp>
    </p:spTree>
    <p:extLst>
      <p:ext uri="{BB962C8B-B14F-4D97-AF65-F5344CB8AC3E}">
        <p14:creationId xmlns:p14="http://schemas.microsoft.com/office/powerpoint/2010/main" val="254035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560390" y="1065974"/>
            <a:ext cx="842962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8" name="Text Placeholder 2"/>
          <p:cNvSpPr>
            <a:spLocks noGrp="1"/>
          </p:cNvSpPr>
          <p:nvPr>
            <p:ph type="body" idx="1"/>
          </p:nvPr>
        </p:nvSpPr>
        <p:spPr bwMode="auto">
          <a:xfrm>
            <a:off x="560390" y="2391540"/>
            <a:ext cx="8429625" cy="34718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5" name="Footer Placeholder 4"/>
          <p:cNvSpPr>
            <a:spLocks noGrp="1"/>
          </p:cNvSpPr>
          <p:nvPr>
            <p:ph type="ftr" sz="quarter" idx="3"/>
          </p:nvPr>
        </p:nvSpPr>
        <p:spPr>
          <a:xfrm>
            <a:off x="560388" y="6356354"/>
            <a:ext cx="7480300" cy="365125"/>
          </a:xfrm>
          <a:prstGeom prst="rect">
            <a:avLst/>
          </a:prstGeom>
        </p:spPr>
        <p:txBody>
          <a:bodyPr vert="horz" lIns="91440" tIns="45720" rIns="91440" bIns="45720" rtlCol="0" anchor="ctr"/>
          <a:lstStyle>
            <a:lvl1pPr algn="l" eaLnBrk="1" fontAlgn="auto" hangingPunct="1">
              <a:spcBef>
                <a:spcPts val="0"/>
              </a:spcBef>
              <a:spcAft>
                <a:spcPts val="0"/>
              </a:spcAft>
              <a:defRPr sz="1200" dirty="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194675" y="6356354"/>
            <a:ext cx="795338"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CC93B7B-67BB-A649-BE18-E9202DF7E99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189" rtl="0" eaLnBrk="1" fontAlgn="base" hangingPunct="1">
        <a:spcBef>
          <a:spcPct val="0"/>
        </a:spcBef>
        <a:spcAft>
          <a:spcPct val="0"/>
        </a:spcAft>
        <a:defRPr sz="4000" kern="1200">
          <a:solidFill>
            <a:schemeClr val="tx1"/>
          </a:solidFill>
          <a:latin typeface="+mj-lt"/>
          <a:ea typeface="+mj-ea"/>
          <a:cs typeface="+mj-cs"/>
        </a:defRPr>
      </a:lvl1pPr>
      <a:lvl2pPr algn="l" defTabSz="457189" rtl="0" eaLnBrk="1" fontAlgn="base" hangingPunct="1">
        <a:spcBef>
          <a:spcPct val="0"/>
        </a:spcBef>
        <a:spcAft>
          <a:spcPct val="0"/>
        </a:spcAft>
        <a:defRPr sz="4000">
          <a:solidFill>
            <a:schemeClr val="tx1"/>
          </a:solidFill>
          <a:latin typeface="Calibri" charset="0"/>
        </a:defRPr>
      </a:lvl2pPr>
      <a:lvl3pPr algn="l" defTabSz="457189" rtl="0" eaLnBrk="1" fontAlgn="base" hangingPunct="1">
        <a:spcBef>
          <a:spcPct val="0"/>
        </a:spcBef>
        <a:spcAft>
          <a:spcPct val="0"/>
        </a:spcAft>
        <a:defRPr sz="4000">
          <a:solidFill>
            <a:schemeClr val="tx1"/>
          </a:solidFill>
          <a:latin typeface="Calibri" charset="0"/>
        </a:defRPr>
      </a:lvl3pPr>
      <a:lvl4pPr algn="l" defTabSz="457189" rtl="0" eaLnBrk="1" fontAlgn="base" hangingPunct="1">
        <a:spcBef>
          <a:spcPct val="0"/>
        </a:spcBef>
        <a:spcAft>
          <a:spcPct val="0"/>
        </a:spcAft>
        <a:defRPr sz="4000">
          <a:solidFill>
            <a:schemeClr val="tx1"/>
          </a:solidFill>
          <a:latin typeface="Calibri" charset="0"/>
        </a:defRPr>
      </a:lvl4pPr>
      <a:lvl5pPr algn="l" defTabSz="457189" rtl="0" eaLnBrk="1" fontAlgn="base" hangingPunct="1">
        <a:spcBef>
          <a:spcPct val="0"/>
        </a:spcBef>
        <a:spcAft>
          <a:spcPct val="0"/>
        </a:spcAft>
        <a:defRPr sz="4000">
          <a:solidFill>
            <a:schemeClr val="tx1"/>
          </a:solidFill>
          <a:latin typeface="Calibri" charset="0"/>
        </a:defRPr>
      </a:lvl5pPr>
      <a:lvl6pPr marL="457189" algn="l" defTabSz="457189" rtl="0" eaLnBrk="1" fontAlgn="base" hangingPunct="1">
        <a:spcBef>
          <a:spcPct val="0"/>
        </a:spcBef>
        <a:spcAft>
          <a:spcPct val="0"/>
        </a:spcAft>
        <a:defRPr sz="4000">
          <a:solidFill>
            <a:schemeClr val="tx1"/>
          </a:solidFill>
          <a:latin typeface="Calibri" charset="0"/>
        </a:defRPr>
      </a:lvl6pPr>
      <a:lvl7pPr marL="914377" algn="l" defTabSz="457189" rtl="0" eaLnBrk="1" fontAlgn="base" hangingPunct="1">
        <a:spcBef>
          <a:spcPct val="0"/>
        </a:spcBef>
        <a:spcAft>
          <a:spcPct val="0"/>
        </a:spcAft>
        <a:defRPr sz="4000">
          <a:solidFill>
            <a:schemeClr val="tx1"/>
          </a:solidFill>
          <a:latin typeface="Calibri" charset="0"/>
        </a:defRPr>
      </a:lvl7pPr>
      <a:lvl8pPr marL="1371566" algn="l" defTabSz="457189" rtl="0" eaLnBrk="1" fontAlgn="base" hangingPunct="1">
        <a:spcBef>
          <a:spcPct val="0"/>
        </a:spcBef>
        <a:spcAft>
          <a:spcPct val="0"/>
        </a:spcAft>
        <a:defRPr sz="4000">
          <a:solidFill>
            <a:schemeClr val="tx1"/>
          </a:solidFill>
          <a:latin typeface="Calibri" charset="0"/>
        </a:defRPr>
      </a:lvl8pPr>
      <a:lvl9pPr marL="1828754" algn="l" defTabSz="457189" rtl="0" eaLnBrk="1" fontAlgn="base" hangingPunct="1">
        <a:spcBef>
          <a:spcPct val="0"/>
        </a:spcBef>
        <a:spcAft>
          <a:spcPct val="0"/>
        </a:spcAft>
        <a:defRPr sz="4000">
          <a:solidFill>
            <a:schemeClr val="tx1"/>
          </a:solidFill>
          <a:latin typeface="Calibri" charset="0"/>
        </a:defRPr>
      </a:lvl9pPr>
    </p:titleStyle>
    <p:bodyStyle>
      <a:lvl1pPr marL="342891" indent="-342891" algn="l" defTabSz="457189"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defTabSz="457189"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defTabSz="457189"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defTabSz="457189"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2F8306C0-147A-4284-A1E6-68CD3A28C277}" type="datetimeFigureOut">
              <a:rPr lang="en-US" smtClean="0"/>
              <a:t>11/13/2019</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4CED2D84-98D1-47B7-981E-C190DBEE97A7}"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6093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838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333333"/>
                </a:solidFill>
                <a:latin typeface="Arial Narrow Bold"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Arial Narrow Bold" charset="0"/>
              </a:defRPr>
            </a:lvl1pPr>
          </a:lstStyle>
          <a:p>
            <a:pPr>
              <a:defRPr/>
            </a:pPr>
            <a:fld id="{8366C764-BBB2-4950-90F3-A41423616EED}" type="slidenum">
              <a:rPr lang="en-US"/>
              <a:pPr>
                <a:defRPr/>
              </a:pPr>
              <a:t>‹#›</a:t>
            </a:fld>
            <a:endParaRPr lang="en-US"/>
          </a:p>
        </p:txBody>
      </p:sp>
    </p:spTree>
    <p:extLst>
      <p:ext uri="{BB962C8B-B14F-4D97-AF65-F5344CB8AC3E}">
        <p14:creationId xmlns:p14="http://schemas.microsoft.com/office/powerpoint/2010/main" val="182416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rtl="0" eaLnBrk="0" fontAlgn="base" hangingPunct="0">
        <a:spcBef>
          <a:spcPct val="0"/>
        </a:spcBef>
        <a:spcAft>
          <a:spcPct val="0"/>
        </a:spcAft>
        <a:defRPr sz="3600">
          <a:solidFill>
            <a:srgbClr val="CD8806"/>
          </a:solidFill>
          <a:latin typeface="+mj-lt"/>
          <a:ea typeface="+mj-ea"/>
          <a:cs typeface="+mj-cs"/>
        </a:defRPr>
      </a:lvl1pPr>
      <a:lvl2pPr algn="l" rtl="0" eaLnBrk="0" fontAlgn="base" hangingPunct="0">
        <a:spcBef>
          <a:spcPct val="0"/>
        </a:spcBef>
        <a:spcAft>
          <a:spcPct val="0"/>
        </a:spcAft>
        <a:defRPr sz="3600">
          <a:solidFill>
            <a:srgbClr val="CD8806"/>
          </a:solidFill>
          <a:latin typeface="Arial Black" pitchFamily="34" charset="0"/>
        </a:defRPr>
      </a:lvl2pPr>
      <a:lvl3pPr algn="l" rtl="0" eaLnBrk="0" fontAlgn="base" hangingPunct="0">
        <a:spcBef>
          <a:spcPct val="0"/>
        </a:spcBef>
        <a:spcAft>
          <a:spcPct val="0"/>
        </a:spcAft>
        <a:defRPr sz="3600">
          <a:solidFill>
            <a:srgbClr val="CD8806"/>
          </a:solidFill>
          <a:latin typeface="Arial Black" pitchFamily="34" charset="0"/>
        </a:defRPr>
      </a:lvl3pPr>
      <a:lvl4pPr algn="l" rtl="0" eaLnBrk="0" fontAlgn="base" hangingPunct="0">
        <a:spcBef>
          <a:spcPct val="0"/>
        </a:spcBef>
        <a:spcAft>
          <a:spcPct val="0"/>
        </a:spcAft>
        <a:defRPr sz="3600">
          <a:solidFill>
            <a:srgbClr val="CD8806"/>
          </a:solidFill>
          <a:latin typeface="Arial Black" pitchFamily="34" charset="0"/>
        </a:defRPr>
      </a:lvl4pPr>
      <a:lvl5pPr algn="l" rtl="0" eaLnBrk="0" fontAlgn="base" hangingPunct="0">
        <a:spcBef>
          <a:spcPct val="0"/>
        </a:spcBef>
        <a:spcAft>
          <a:spcPct val="0"/>
        </a:spcAft>
        <a:defRPr sz="3600">
          <a:solidFill>
            <a:srgbClr val="CD8806"/>
          </a:solidFill>
          <a:latin typeface="Arial Black" pitchFamily="34" charset="0"/>
        </a:defRPr>
      </a:lvl5pPr>
      <a:lvl6pPr marL="457200" algn="l" rtl="0" fontAlgn="base">
        <a:spcBef>
          <a:spcPct val="0"/>
        </a:spcBef>
        <a:spcAft>
          <a:spcPct val="0"/>
        </a:spcAft>
        <a:defRPr sz="3600">
          <a:solidFill>
            <a:srgbClr val="CD8806"/>
          </a:solidFill>
          <a:latin typeface="Arial Black" pitchFamily="34" charset="0"/>
        </a:defRPr>
      </a:lvl6pPr>
      <a:lvl7pPr marL="914400" algn="l" rtl="0" fontAlgn="base">
        <a:spcBef>
          <a:spcPct val="0"/>
        </a:spcBef>
        <a:spcAft>
          <a:spcPct val="0"/>
        </a:spcAft>
        <a:defRPr sz="3600">
          <a:solidFill>
            <a:srgbClr val="CD8806"/>
          </a:solidFill>
          <a:latin typeface="Arial Black" pitchFamily="34" charset="0"/>
        </a:defRPr>
      </a:lvl7pPr>
      <a:lvl8pPr marL="1371600" algn="l" rtl="0" fontAlgn="base">
        <a:spcBef>
          <a:spcPct val="0"/>
        </a:spcBef>
        <a:spcAft>
          <a:spcPct val="0"/>
        </a:spcAft>
        <a:defRPr sz="3600">
          <a:solidFill>
            <a:srgbClr val="CD8806"/>
          </a:solidFill>
          <a:latin typeface="Arial Black" pitchFamily="34" charset="0"/>
        </a:defRPr>
      </a:lvl8pPr>
      <a:lvl9pPr marL="1828800" algn="l" rtl="0" fontAlgn="base">
        <a:spcBef>
          <a:spcPct val="0"/>
        </a:spcBef>
        <a:spcAft>
          <a:spcPct val="0"/>
        </a:spcAft>
        <a:defRPr sz="3600">
          <a:solidFill>
            <a:srgbClr val="CD8806"/>
          </a:solidFill>
          <a:latin typeface="Arial Black" pitchFamily="34" charset="0"/>
        </a:defRPr>
      </a:lvl9pPr>
    </p:titleStyle>
    <p:bodyStyle>
      <a:lvl1pPr marL="342900" indent="-342900" algn="l" rtl="0" eaLnBrk="0" fontAlgn="base" hangingPunct="0">
        <a:spcBef>
          <a:spcPct val="20000"/>
        </a:spcBef>
        <a:spcAft>
          <a:spcPct val="0"/>
        </a:spcAft>
        <a:buClr>
          <a:srgbClr val="002CAE"/>
        </a:buClr>
        <a:buSzPct val="80000"/>
        <a:buFont typeface="Zapf Dingbats" charset="2"/>
        <a:buChar char="n"/>
        <a:defRPr sz="3000">
          <a:solidFill>
            <a:srgbClr val="333333"/>
          </a:solidFill>
          <a:latin typeface="+mn-lt"/>
          <a:ea typeface="+mn-ea"/>
          <a:cs typeface="+mn-cs"/>
        </a:defRPr>
      </a:lvl1pPr>
      <a:lvl2pPr marL="742950" indent="-285750" algn="l" rtl="0" eaLnBrk="0" fontAlgn="base" hangingPunct="0">
        <a:spcBef>
          <a:spcPct val="20000"/>
        </a:spcBef>
        <a:spcAft>
          <a:spcPct val="0"/>
        </a:spcAft>
        <a:buClr>
          <a:schemeClr val="accent2"/>
        </a:buClr>
        <a:buFont typeface="Times" pitchFamily="18" charset="0"/>
        <a:buChar char="•"/>
        <a:defRPr sz="2400">
          <a:solidFill>
            <a:srgbClr val="333333"/>
          </a:solidFill>
          <a:latin typeface="+mn-lt"/>
        </a:defRPr>
      </a:lvl2pPr>
      <a:lvl3pPr marL="1143000" indent="-228600" algn="l" rtl="0" eaLnBrk="0" fontAlgn="base" hangingPunct="0">
        <a:spcBef>
          <a:spcPct val="20000"/>
        </a:spcBef>
        <a:spcAft>
          <a:spcPct val="0"/>
        </a:spcAft>
        <a:buClr>
          <a:schemeClr val="accent2"/>
        </a:buClr>
        <a:buChar char="–"/>
        <a:defRPr sz="2000">
          <a:solidFill>
            <a:srgbClr val="333333"/>
          </a:solidFill>
          <a:latin typeface="+mn-lt"/>
        </a:defRPr>
      </a:lvl3pPr>
      <a:lvl4pPr marL="1600200" indent="-228600" algn="l" rtl="0" eaLnBrk="0" fontAlgn="base" hangingPunct="0">
        <a:spcBef>
          <a:spcPct val="20000"/>
        </a:spcBef>
        <a:spcAft>
          <a:spcPct val="0"/>
        </a:spcAft>
        <a:buClr>
          <a:schemeClr val="accent2"/>
        </a:buClr>
        <a:buChar char="–"/>
        <a:defRPr>
          <a:solidFill>
            <a:srgbClr val="333333"/>
          </a:solidFill>
          <a:latin typeface="+mn-lt"/>
        </a:defRPr>
      </a:lvl4pPr>
      <a:lvl5pPr marL="2057400" indent="-228600" algn="l" rtl="0" eaLnBrk="0" fontAlgn="base" hangingPunct="0">
        <a:spcBef>
          <a:spcPct val="20000"/>
        </a:spcBef>
        <a:spcAft>
          <a:spcPct val="0"/>
        </a:spcAft>
        <a:buClr>
          <a:schemeClr val="accent2"/>
        </a:buClr>
        <a:buChar char="»"/>
        <a:defRPr sz="1600">
          <a:solidFill>
            <a:srgbClr val="333333"/>
          </a:solidFill>
          <a:latin typeface="+mn-lt"/>
        </a:defRPr>
      </a:lvl5pPr>
      <a:lvl6pPr marL="2514600" indent="-228600" algn="l" rtl="0" fontAlgn="base">
        <a:spcBef>
          <a:spcPct val="20000"/>
        </a:spcBef>
        <a:spcAft>
          <a:spcPct val="0"/>
        </a:spcAft>
        <a:buClr>
          <a:schemeClr val="accent2"/>
        </a:buClr>
        <a:buChar char="»"/>
        <a:defRPr sz="1600">
          <a:solidFill>
            <a:srgbClr val="333333"/>
          </a:solidFill>
          <a:latin typeface="+mn-lt"/>
        </a:defRPr>
      </a:lvl6pPr>
      <a:lvl7pPr marL="2971800" indent="-228600" algn="l" rtl="0" fontAlgn="base">
        <a:spcBef>
          <a:spcPct val="20000"/>
        </a:spcBef>
        <a:spcAft>
          <a:spcPct val="0"/>
        </a:spcAft>
        <a:buClr>
          <a:schemeClr val="accent2"/>
        </a:buClr>
        <a:buChar char="»"/>
        <a:defRPr sz="1600">
          <a:solidFill>
            <a:srgbClr val="333333"/>
          </a:solidFill>
          <a:latin typeface="+mn-lt"/>
        </a:defRPr>
      </a:lvl7pPr>
      <a:lvl8pPr marL="3429000" indent="-228600" algn="l" rtl="0" fontAlgn="base">
        <a:spcBef>
          <a:spcPct val="20000"/>
        </a:spcBef>
        <a:spcAft>
          <a:spcPct val="0"/>
        </a:spcAft>
        <a:buClr>
          <a:schemeClr val="accent2"/>
        </a:buClr>
        <a:buChar char="»"/>
        <a:defRPr sz="1600">
          <a:solidFill>
            <a:srgbClr val="333333"/>
          </a:solidFill>
          <a:latin typeface="+mn-lt"/>
        </a:defRPr>
      </a:lvl8pPr>
      <a:lvl9pPr marL="3886200" indent="-228600" algn="l" rtl="0" fontAlgn="base">
        <a:spcBef>
          <a:spcPct val="20000"/>
        </a:spcBef>
        <a:spcAft>
          <a:spcPct val="0"/>
        </a:spcAft>
        <a:buClr>
          <a:schemeClr val="accent2"/>
        </a:buClr>
        <a:buChar char="»"/>
        <a:defRPr sz="16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30.jpeg"/><Relationship Id="rId4" Type="http://schemas.openxmlformats.org/officeDocument/2006/relationships/hyperlink" Target="https://www.hccs.edu/programs/areas-of-study/health-sciences/health-information-technolog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VQ5_WsDuFJM" TargetMode="External"/><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hyperlink" Target="mailto:adrienne.towns@fortbendisd.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mailto:jennifer.chadwick@fortbendisd.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hyperlink" Target="https://www.careeronestop.org/videos/careeronestop-videos.aspx?videocode=29207100" TargetMode="Externa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r="2342" b="9486"/>
          <a:stretch/>
        </p:blipFill>
        <p:spPr>
          <a:xfrm>
            <a:off x="2" y="501718"/>
            <a:ext cx="9144001" cy="6356283"/>
          </a:xfrm>
          <a:prstGeom prst="rect">
            <a:avLst/>
          </a:prstGeom>
        </p:spPr>
      </p:pic>
      <p:sp>
        <p:nvSpPr>
          <p:cNvPr id="8" name="Rectangle 7">
            <a:extLst>
              <a:ext uri="{FF2B5EF4-FFF2-40B4-BE49-F238E27FC236}">
                <a16:creationId xmlns:a16="http://schemas.microsoft.com/office/drawing/2014/main" id="{1B52F233-E361-ED4D-8524-11D2B83B5813}"/>
              </a:ext>
            </a:extLst>
          </p:cNvPr>
          <p:cNvSpPr/>
          <p:nvPr/>
        </p:nvSpPr>
        <p:spPr>
          <a:xfrm>
            <a:off x="0" y="3"/>
            <a:ext cx="9144000" cy="810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F75641-9AD6-AB42-B3B6-7C5706664872}"/>
              </a:ext>
            </a:extLst>
          </p:cNvPr>
          <p:cNvSpPr>
            <a:spLocks noGrp="1"/>
          </p:cNvSpPr>
          <p:nvPr>
            <p:ph type="ctrTitle"/>
          </p:nvPr>
        </p:nvSpPr>
        <p:spPr>
          <a:xfrm>
            <a:off x="5454314" y="5881891"/>
            <a:ext cx="3871119" cy="864679"/>
          </a:xfrm>
        </p:spPr>
        <p:txBody>
          <a:bodyPr/>
          <a:lstStyle/>
          <a:p>
            <a:pPr algn="ctr"/>
            <a:r>
              <a:rPr lang="en-US" sz="3400" dirty="0"/>
              <a:t>Open House</a:t>
            </a:r>
            <a:r>
              <a:rPr lang="en-US" sz="3600" dirty="0"/>
              <a:t/>
            </a:r>
            <a:br>
              <a:rPr lang="en-US" sz="3600" dirty="0"/>
            </a:br>
            <a:r>
              <a:rPr lang="en-US" sz="2400" dirty="0" smtClean="0"/>
              <a:t>November 5, 2019</a:t>
            </a:r>
            <a:endParaRPr lang="en-US" sz="2400" dirty="0"/>
          </a:p>
        </p:txBody>
      </p:sp>
      <p:sp>
        <p:nvSpPr>
          <p:cNvPr id="11" name="Rectangle 10">
            <a:extLst>
              <a:ext uri="{FF2B5EF4-FFF2-40B4-BE49-F238E27FC236}">
                <a16:creationId xmlns:a16="http://schemas.microsoft.com/office/drawing/2014/main" id="{CA25E27C-817D-6148-B7F1-23634097EFAD}"/>
              </a:ext>
            </a:extLst>
          </p:cNvPr>
          <p:cNvSpPr/>
          <p:nvPr/>
        </p:nvSpPr>
        <p:spPr>
          <a:xfrm>
            <a:off x="0" y="749009"/>
            <a:ext cx="9144000" cy="61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954EEC8-E81E-D14A-84A4-9441FD4896EC}"/>
              </a:ext>
            </a:extLst>
          </p:cNvPr>
          <p:cNvPicPr>
            <a:picLocks noChangeAspect="1"/>
          </p:cNvPicPr>
          <p:nvPr/>
        </p:nvPicPr>
        <p:blipFill>
          <a:blip r:embed="rId4"/>
          <a:stretch>
            <a:fillRect/>
          </a:stretch>
        </p:blipFill>
        <p:spPr>
          <a:xfrm>
            <a:off x="6828705" y="113295"/>
            <a:ext cx="2053917" cy="51582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4314" y="3753317"/>
            <a:ext cx="3271192" cy="217249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43000" y="1600200"/>
            <a:ext cx="6553200" cy="1066800"/>
          </a:xfrm>
          <a:noFill/>
        </p:spPr>
        <p:txBody>
          <a:bodyPr/>
          <a:lstStyle/>
          <a:p>
            <a:pPr eaLnBrk="1" hangingPunct="1"/>
            <a:r>
              <a:rPr lang="en-US" sz="6000" smtClean="0">
                <a:solidFill>
                  <a:schemeClr val="accent2"/>
                </a:solidFill>
              </a:rPr>
              <a:t>Goal of HIM</a:t>
            </a:r>
            <a:endParaRPr lang="en-US" smtClean="0"/>
          </a:p>
        </p:txBody>
      </p:sp>
      <p:sp>
        <p:nvSpPr>
          <p:cNvPr id="8195" name="Rectangle 3"/>
          <p:cNvSpPr>
            <a:spLocks noGrp="1" noChangeArrowheads="1"/>
          </p:cNvSpPr>
          <p:nvPr>
            <p:ph type="body" idx="1"/>
          </p:nvPr>
        </p:nvSpPr>
        <p:spPr>
          <a:xfrm>
            <a:off x="1295400" y="2514600"/>
            <a:ext cx="6553200" cy="3505200"/>
          </a:xfrm>
          <a:noFill/>
        </p:spPr>
        <p:txBody>
          <a:bodyPr/>
          <a:lstStyle/>
          <a:p>
            <a:pPr marL="3175" indent="-3175" eaLnBrk="1" hangingPunct="1">
              <a:buFont typeface="Zapf Dingbats" charset="2"/>
              <a:buNone/>
            </a:pPr>
            <a:r>
              <a:rPr lang="en-US" sz="3200" smtClean="0">
                <a:solidFill>
                  <a:srgbClr val="000099"/>
                </a:solidFill>
              </a:rPr>
              <a:t>Provide health information to authorized users in a timely fashion thus assuring the rendering of quality health care.</a:t>
            </a:r>
          </a:p>
        </p:txBody>
      </p:sp>
    </p:spTree>
    <p:extLst>
      <p:ext uri="{BB962C8B-B14F-4D97-AF65-F5344CB8AC3E}">
        <p14:creationId xmlns:p14="http://schemas.microsoft.com/office/powerpoint/2010/main" val="32220462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48200" cy="1143000"/>
          </a:xfrm>
        </p:spPr>
        <p:txBody>
          <a:bodyPr>
            <a:normAutofit fontScale="90000"/>
          </a:bodyPr>
          <a:lstStyle/>
          <a:p>
            <a:pPr algn="l"/>
            <a:r>
              <a:rPr lang="en-US" b="1" dirty="0" smtClean="0">
                <a:solidFill>
                  <a:schemeClr val="accent1">
                    <a:lumMod val="75000"/>
                  </a:schemeClr>
                </a:solidFill>
              </a:rPr>
              <a:t>AHIMA Credentials</a:t>
            </a:r>
            <a:endParaRPr lang="en-US" sz="2000" b="1" dirty="0">
              <a:solidFill>
                <a:schemeClr val="accent1">
                  <a:lumMod val="75000"/>
                </a:schemeClr>
              </a:solidFill>
            </a:endParaRPr>
          </a:p>
        </p:txBody>
      </p:sp>
      <p:sp>
        <p:nvSpPr>
          <p:cNvPr id="3" name="Subtitle 2"/>
          <p:cNvSpPr>
            <a:spLocks noGrp="1"/>
          </p:cNvSpPr>
          <p:nvPr>
            <p:ph sz="half" idx="1"/>
          </p:nvPr>
        </p:nvSpPr>
        <p:spPr>
          <a:xfrm>
            <a:off x="457200" y="1676400"/>
            <a:ext cx="8458200" cy="4191000"/>
          </a:xfrm>
        </p:spPr>
        <p:txBody>
          <a:bodyPr>
            <a:normAutofit/>
          </a:bodyPr>
          <a:lstStyle/>
          <a:p>
            <a:pPr lvl="1">
              <a:buNone/>
            </a:pPr>
            <a:endParaRPr lang="en-US" dirty="0" smtClean="0"/>
          </a:p>
          <a:p>
            <a:pPr lvl="1"/>
            <a:endParaRPr lang="en-US" dirty="0"/>
          </a:p>
        </p:txBody>
      </p:sp>
      <p:graphicFrame>
        <p:nvGraphicFramePr>
          <p:cNvPr id="7" name="Diagram 6"/>
          <p:cNvGraphicFramePr/>
          <p:nvPr>
            <p:extLst/>
          </p:nvPr>
        </p:nvGraphicFramePr>
        <p:xfrm>
          <a:off x="76200" y="1371600"/>
          <a:ext cx="90678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p:cNvSpPr/>
          <p:nvPr/>
        </p:nvSpPr>
        <p:spPr bwMode="auto">
          <a:xfrm>
            <a:off x="2438400" y="1905000"/>
            <a:ext cx="1981200" cy="1066800"/>
          </a:xfrm>
          <a:prstGeom prst="ellipse">
            <a:avLst/>
          </a:prstGeom>
          <a:noFill/>
          <a:ln w="1397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6" name="Oval 5"/>
          <p:cNvSpPr/>
          <p:nvPr/>
        </p:nvSpPr>
        <p:spPr bwMode="auto">
          <a:xfrm>
            <a:off x="4827494" y="1905000"/>
            <a:ext cx="1981200" cy="1066800"/>
          </a:xfrm>
          <a:prstGeom prst="ellipse">
            <a:avLst/>
          </a:prstGeom>
          <a:noFill/>
          <a:ln w="1397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99201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3000" tmFilter="0, 0; .2, .5; .8, .5; 1, 0"/>
                                        <p:tgtEl>
                                          <p:spTgt spid="4"/>
                                        </p:tgtEl>
                                      </p:cBhvr>
                                    </p:animEffect>
                                    <p:animScale>
                                      <p:cBhvr>
                                        <p:cTn id="7" dur="1500" autoRev="1" fill="hold"/>
                                        <p:tgtEl>
                                          <p:spTgt spid="4"/>
                                        </p:tgtEl>
                                      </p:cBhvr>
                                      <p:by x="105000" y="105000"/>
                                    </p:animScale>
                                  </p:childTnLst>
                                </p:cTn>
                              </p:par>
                            </p:childTnLst>
                          </p:cTn>
                        </p:par>
                        <p:par>
                          <p:cTn id="8" fill="hold">
                            <p:stCondLst>
                              <p:cond delay="3000"/>
                            </p:stCondLst>
                            <p:childTnLst>
                              <p:par>
                                <p:cTn id="9" presetID="26" presetClass="emph" presetSubtype="0" repeatCount="indefinite" fill="hold" grpId="0" nodeType="afterEffect">
                                  <p:stCondLst>
                                    <p:cond delay="0"/>
                                  </p:stCondLst>
                                  <p:childTnLst>
                                    <p:animEffect transition="out" filter="fade">
                                      <p:cBhvr>
                                        <p:cTn id="10" dur="3000" tmFilter="0, 0; .2, .5; .8, .5; 1, 0"/>
                                        <p:tgtEl>
                                          <p:spTgt spid="6"/>
                                        </p:tgtEl>
                                      </p:cBhvr>
                                    </p:animEffect>
                                    <p:animScale>
                                      <p:cBhvr>
                                        <p:cTn id="11" dur="1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32"/>
          <p:cNvPicPr>
            <a:picLocks noChangeAspect="1" noChangeArrowheads="1"/>
          </p:cNvPicPr>
          <p:nvPr/>
        </p:nvPicPr>
        <p:blipFill>
          <a:blip r:embed="rId3" cstate="print"/>
          <a:srcRect/>
          <a:stretch>
            <a:fillRect/>
          </a:stretch>
        </p:blipFill>
        <p:spPr bwMode="auto">
          <a:xfrm>
            <a:off x="4454525" y="1524000"/>
            <a:ext cx="6172200" cy="4114800"/>
          </a:xfrm>
          <a:prstGeom prst="rect">
            <a:avLst/>
          </a:prstGeom>
          <a:noFill/>
          <a:ln w="9525">
            <a:noFill/>
            <a:miter lim="800000"/>
            <a:headEnd/>
            <a:tailEnd/>
          </a:ln>
        </p:spPr>
      </p:pic>
      <p:sp>
        <p:nvSpPr>
          <p:cNvPr id="9219" name="Rectangle 1026"/>
          <p:cNvSpPr>
            <a:spLocks noGrp="1" noChangeArrowheads="1"/>
          </p:cNvSpPr>
          <p:nvPr>
            <p:ph type="title"/>
          </p:nvPr>
        </p:nvSpPr>
        <p:spPr>
          <a:xfrm>
            <a:off x="381000" y="1019175"/>
            <a:ext cx="7772400" cy="504825"/>
          </a:xfrm>
          <a:noFill/>
        </p:spPr>
        <p:txBody>
          <a:bodyPr>
            <a:spAutoFit/>
          </a:bodyPr>
          <a:lstStyle/>
          <a:p>
            <a:pPr eaLnBrk="1" hangingPunct="1">
              <a:lnSpc>
                <a:spcPct val="70000"/>
              </a:lnSpc>
            </a:pPr>
            <a:r>
              <a:rPr lang="en-US" dirty="0" smtClean="0"/>
              <a:t>Where do they work?</a:t>
            </a:r>
          </a:p>
        </p:txBody>
      </p:sp>
      <p:pic>
        <p:nvPicPr>
          <p:cNvPr id="9220" name="Picture 6"/>
          <p:cNvPicPr>
            <a:picLocks noChangeAspect="1" noChangeArrowheads="1"/>
          </p:cNvPicPr>
          <p:nvPr/>
        </p:nvPicPr>
        <p:blipFill>
          <a:blip r:embed="rId4" cstate="print"/>
          <a:srcRect/>
          <a:stretch>
            <a:fillRect/>
          </a:stretch>
        </p:blipFill>
        <p:spPr bwMode="auto">
          <a:xfrm>
            <a:off x="-381000" y="3362325"/>
            <a:ext cx="5253038" cy="3495675"/>
          </a:xfrm>
          <a:prstGeom prst="rect">
            <a:avLst/>
          </a:prstGeom>
          <a:noFill/>
          <a:ln w="9525">
            <a:noFill/>
            <a:miter lim="800000"/>
            <a:headEnd/>
            <a:tailEnd/>
          </a:ln>
          <a:effectLst/>
        </p:spPr>
      </p:pic>
    </p:spTree>
    <p:extLst>
      <p:ext uri="{BB962C8B-B14F-4D97-AF65-F5344CB8AC3E}">
        <p14:creationId xmlns:p14="http://schemas.microsoft.com/office/powerpoint/2010/main" val="1090862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42" name="Text Box 1030"/>
          <p:cNvSpPr txBox="1">
            <a:spLocks noChangeArrowheads="1"/>
          </p:cNvSpPr>
          <p:nvPr/>
        </p:nvSpPr>
        <p:spPr bwMode="auto">
          <a:xfrm>
            <a:off x="0" y="1828800"/>
            <a:ext cx="8839200" cy="830263"/>
          </a:xfrm>
          <a:prstGeom prst="rect">
            <a:avLst/>
          </a:prstGeom>
          <a:solidFill>
            <a:srgbClr val="C0C0C0">
              <a:alpha val="58823"/>
            </a:srgbClr>
          </a:solid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973138" algn="l"/>
                <a:tab pos="1260475" algn="l"/>
                <a:tab pos="1489075" algn="l"/>
                <a:tab pos="1716088" algn="l"/>
                <a:tab pos="1944688" algn="l"/>
              </a:tabLst>
              <a:defRPr/>
            </a:pPr>
            <a:r>
              <a:rPr kumimoji="0" lang="en-US" sz="4800" b="0" i="0" u="none" strike="noStrike" kern="1200" cap="none" spc="0" normalizeH="0" baseline="0" noProof="0">
                <a:ln>
                  <a:noFill/>
                </a:ln>
                <a:solidFill>
                  <a:srgbClr val="FFFFFF"/>
                </a:solidFill>
                <a:effectLst/>
                <a:uLnTx/>
                <a:uFillTx/>
                <a:latin typeface="Arial Black" pitchFamily="34" charset="0"/>
                <a:ea typeface="+mn-ea"/>
                <a:cs typeface="+mn-cs"/>
              </a:rPr>
              <a:t>Hospitals  </a:t>
            </a:r>
            <a:endParaRPr kumimoji="0" lang="en-US" sz="4800" b="0" i="1" u="none" strike="noStrike" kern="1200" cap="none" spc="0" normalizeH="0" baseline="0" noProof="0">
              <a:ln>
                <a:noFill/>
              </a:ln>
              <a:solidFill>
                <a:srgbClr val="FFFFFF"/>
              </a:solidFill>
              <a:effectLst/>
              <a:uLnTx/>
              <a:uFillTx/>
              <a:latin typeface="Arial Black" pitchFamily="34" charset="0"/>
              <a:ea typeface="+mn-ea"/>
              <a:cs typeface="+mn-cs"/>
            </a:endParaRPr>
          </a:p>
        </p:txBody>
      </p:sp>
    </p:spTree>
    <p:extLst>
      <p:ext uri="{BB962C8B-B14F-4D97-AF65-F5344CB8AC3E}">
        <p14:creationId xmlns:p14="http://schemas.microsoft.com/office/powerpoint/2010/main" val="1916622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266" name="Rectangle 6"/>
          <p:cNvSpPr>
            <a:spLocks noChangeArrowheads="1"/>
          </p:cNvSpPr>
          <p:nvPr/>
        </p:nvSpPr>
        <p:spPr bwMode="auto">
          <a:xfrm>
            <a:off x="228600" y="4267200"/>
            <a:ext cx="6248400" cy="2438400"/>
          </a:xfrm>
          <a:prstGeom prst="rect">
            <a:avLst/>
          </a:prstGeom>
          <a:solidFill>
            <a:schemeClr val="accent1">
              <a:alpha val="39999"/>
            </a:scheme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6146" name="Rectangle 2"/>
          <p:cNvSpPr>
            <a:spLocks noGrp="1" noChangeArrowheads="1"/>
          </p:cNvSpPr>
          <p:nvPr>
            <p:ph type="title"/>
          </p:nvPr>
        </p:nvSpPr>
        <p:spPr>
          <a:xfrm>
            <a:off x="457200" y="4560888"/>
            <a:ext cx="5638800" cy="2062162"/>
          </a:xfrm>
        </p:spPr>
        <p:txBody>
          <a:bodyPr>
            <a:spAutoFit/>
          </a:bodyPr>
          <a:lstStyle/>
          <a:p>
            <a:pPr eaLnBrk="1" hangingPunct="1">
              <a:lnSpc>
                <a:spcPct val="80000"/>
              </a:lnSpc>
              <a:defRPr/>
            </a:pPr>
            <a:r>
              <a:rPr lang="en-US" sz="3200" dirty="0" smtClean="0">
                <a:solidFill>
                  <a:schemeClr val="tx1"/>
                </a:solidFill>
                <a:effectLst>
                  <a:outerShdw blurRad="38100" dist="38100" dir="2700000" algn="tl">
                    <a:srgbClr val="000000">
                      <a:alpha val="43137"/>
                    </a:srgbClr>
                  </a:outerShdw>
                </a:effectLst>
              </a:rPr>
              <a:t>Outpatient Clinics</a:t>
            </a:r>
            <a:br>
              <a:rPr lang="en-US" sz="3200" dirty="0" smtClean="0">
                <a:solidFill>
                  <a:schemeClr val="tx1"/>
                </a:solidFill>
                <a:effectLst>
                  <a:outerShdw blurRad="38100" dist="38100" dir="2700000" algn="tl">
                    <a:srgbClr val="000000">
                      <a:alpha val="43137"/>
                    </a:srgbClr>
                  </a:outerShdw>
                </a:effectLst>
              </a:rPr>
            </a:br>
            <a:r>
              <a:rPr lang="en-US" sz="3200" dirty="0" smtClean="0">
                <a:solidFill>
                  <a:schemeClr val="tx1"/>
                </a:solidFill>
                <a:effectLst>
                  <a:outerShdw blurRad="38100" dist="38100" dir="2700000" algn="tl">
                    <a:srgbClr val="000000">
                      <a:alpha val="43137"/>
                    </a:srgbClr>
                  </a:outerShdw>
                </a:effectLst>
              </a:rPr>
              <a:t/>
            </a:r>
            <a:br>
              <a:rPr lang="en-US" sz="3200" dirty="0" smtClean="0">
                <a:solidFill>
                  <a:schemeClr val="tx1"/>
                </a:solidFill>
                <a:effectLst>
                  <a:outerShdw blurRad="38100" dist="38100" dir="2700000" algn="tl">
                    <a:srgbClr val="000000">
                      <a:alpha val="43137"/>
                    </a:srgbClr>
                  </a:outerShdw>
                </a:effectLst>
              </a:rPr>
            </a:br>
            <a:r>
              <a:rPr lang="en-US" sz="3200" dirty="0" smtClean="0">
                <a:solidFill>
                  <a:schemeClr val="tx1"/>
                </a:solidFill>
                <a:effectLst>
                  <a:outerShdw blurRad="38100" dist="38100" dir="2700000" algn="tl">
                    <a:srgbClr val="000000">
                      <a:alpha val="43137"/>
                    </a:srgbClr>
                  </a:outerShdw>
                </a:effectLst>
              </a:rPr>
              <a:t>Hospice </a:t>
            </a:r>
            <a:br>
              <a:rPr lang="en-US" sz="3200" dirty="0" smtClean="0">
                <a:solidFill>
                  <a:schemeClr val="tx1"/>
                </a:solidFill>
                <a:effectLst>
                  <a:outerShdw blurRad="38100" dist="38100" dir="2700000" algn="tl">
                    <a:srgbClr val="000000">
                      <a:alpha val="43137"/>
                    </a:srgbClr>
                  </a:outerShdw>
                </a:effectLst>
              </a:rPr>
            </a:br>
            <a:r>
              <a:rPr lang="en-US" sz="3200" dirty="0" smtClean="0">
                <a:solidFill>
                  <a:schemeClr val="tx1"/>
                </a:solidFill>
                <a:effectLst>
                  <a:outerShdw blurRad="38100" dist="38100" dir="2700000" algn="tl">
                    <a:srgbClr val="000000">
                      <a:alpha val="43137"/>
                    </a:srgbClr>
                  </a:outerShdw>
                </a:effectLst>
              </a:rPr>
              <a:t/>
            </a:r>
            <a:br>
              <a:rPr lang="en-US" sz="3200" dirty="0" smtClean="0">
                <a:solidFill>
                  <a:schemeClr val="tx1"/>
                </a:solidFill>
                <a:effectLst>
                  <a:outerShdw blurRad="38100" dist="38100" dir="2700000" algn="tl">
                    <a:srgbClr val="000000">
                      <a:alpha val="43137"/>
                    </a:srgbClr>
                  </a:outerShdw>
                </a:effectLst>
              </a:rPr>
            </a:br>
            <a:r>
              <a:rPr lang="en-US" sz="3200" dirty="0" smtClean="0">
                <a:solidFill>
                  <a:schemeClr val="tx1"/>
                </a:solidFill>
                <a:effectLst>
                  <a:outerShdw blurRad="38100" dist="38100" dir="2700000" algn="tl">
                    <a:srgbClr val="000000">
                      <a:alpha val="43137"/>
                    </a:srgbClr>
                  </a:outerShdw>
                </a:effectLst>
              </a:rPr>
              <a:t>Alternative Care Sights</a:t>
            </a:r>
            <a:endParaRPr lang="en-US" dirty="0" smtClean="0">
              <a:solidFill>
                <a:schemeClr val="tx1"/>
              </a:solidFill>
            </a:endParaRPr>
          </a:p>
        </p:txBody>
      </p:sp>
    </p:spTree>
    <p:extLst>
      <p:ext uri="{BB962C8B-B14F-4D97-AF65-F5344CB8AC3E}">
        <p14:creationId xmlns:p14="http://schemas.microsoft.com/office/powerpoint/2010/main" val="4191903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194" name="Text Box 1029"/>
          <p:cNvSpPr txBox="1">
            <a:spLocks noChangeArrowheads="1"/>
          </p:cNvSpPr>
          <p:nvPr/>
        </p:nvSpPr>
        <p:spPr bwMode="auto">
          <a:xfrm>
            <a:off x="-23813" y="4822825"/>
            <a:ext cx="8377238" cy="1570038"/>
          </a:xfrm>
          <a:prstGeom prst="rect">
            <a:avLst/>
          </a:prstGeom>
          <a:solidFill>
            <a:srgbClr val="C0C0C0">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73138" algn="l"/>
                <a:tab pos="1260475" algn="l"/>
                <a:tab pos="1489075" algn="l"/>
                <a:tab pos="1716088" algn="l"/>
                <a:tab pos="1944688" algn="l"/>
              </a:tabLst>
              <a:defRPr sz="2400">
                <a:solidFill>
                  <a:schemeClr val="tx1"/>
                </a:solidFill>
                <a:latin typeface="Times" pitchFamily="18" charset="0"/>
              </a:defRPr>
            </a:lvl1pPr>
            <a:lvl2pPr marL="742950" indent="-285750">
              <a:tabLst>
                <a:tab pos="973138" algn="l"/>
                <a:tab pos="1260475" algn="l"/>
                <a:tab pos="1489075" algn="l"/>
                <a:tab pos="1716088" algn="l"/>
                <a:tab pos="1944688" algn="l"/>
              </a:tabLst>
              <a:defRPr sz="2400">
                <a:solidFill>
                  <a:schemeClr val="tx1"/>
                </a:solidFill>
                <a:latin typeface="Times" pitchFamily="18" charset="0"/>
              </a:defRPr>
            </a:lvl2pPr>
            <a:lvl3pPr marL="1143000" indent="-228600">
              <a:tabLst>
                <a:tab pos="973138" algn="l"/>
                <a:tab pos="1260475" algn="l"/>
                <a:tab pos="1489075" algn="l"/>
                <a:tab pos="1716088" algn="l"/>
                <a:tab pos="1944688" algn="l"/>
              </a:tabLst>
              <a:defRPr sz="2400">
                <a:solidFill>
                  <a:schemeClr val="tx1"/>
                </a:solidFill>
                <a:latin typeface="Times" pitchFamily="18" charset="0"/>
              </a:defRPr>
            </a:lvl3pPr>
            <a:lvl4pPr marL="1600200" indent="-228600">
              <a:tabLst>
                <a:tab pos="973138" algn="l"/>
                <a:tab pos="1260475" algn="l"/>
                <a:tab pos="1489075" algn="l"/>
                <a:tab pos="1716088" algn="l"/>
                <a:tab pos="1944688" algn="l"/>
              </a:tabLst>
              <a:defRPr sz="2400">
                <a:solidFill>
                  <a:schemeClr val="tx1"/>
                </a:solidFill>
                <a:latin typeface="Times" pitchFamily="18" charset="0"/>
              </a:defRPr>
            </a:lvl4pPr>
            <a:lvl5pPr marL="2057400" indent="-228600">
              <a:tabLst>
                <a:tab pos="973138" algn="l"/>
                <a:tab pos="1260475" algn="l"/>
                <a:tab pos="1489075" algn="l"/>
                <a:tab pos="1716088" algn="l"/>
                <a:tab pos="1944688" algn="l"/>
              </a:tabLst>
              <a:defRPr sz="2400">
                <a:solidFill>
                  <a:schemeClr val="tx1"/>
                </a:solidFill>
                <a:latin typeface="Times" pitchFamily="18" charset="0"/>
              </a:defRPr>
            </a:lvl5pPr>
            <a:lvl6pPr marL="2514600" indent="-228600" eaLnBrk="0" fontAlgn="base" hangingPunct="0">
              <a:spcBef>
                <a:spcPct val="0"/>
              </a:spcBef>
              <a:spcAft>
                <a:spcPct val="0"/>
              </a:spcAft>
              <a:tabLst>
                <a:tab pos="973138" algn="l"/>
                <a:tab pos="1260475" algn="l"/>
                <a:tab pos="1489075" algn="l"/>
                <a:tab pos="1716088" algn="l"/>
                <a:tab pos="1944688" algn="l"/>
              </a:tabLst>
              <a:defRPr sz="2400">
                <a:solidFill>
                  <a:schemeClr val="tx1"/>
                </a:solidFill>
                <a:latin typeface="Times" pitchFamily="18" charset="0"/>
              </a:defRPr>
            </a:lvl6pPr>
            <a:lvl7pPr marL="2971800" indent="-228600" eaLnBrk="0" fontAlgn="base" hangingPunct="0">
              <a:spcBef>
                <a:spcPct val="0"/>
              </a:spcBef>
              <a:spcAft>
                <a:spcPct val="0"/>
              </a:spcAft>
              <a:tabLst>
                <a:tab pos="973138" algn="l"/>
                <a:tab pos="1260475" algn="l"/>
                <a:tab pos="1489075" algn="l"/>
                <a:tab pos="1716088" algn="l"/>
                <a:tab pos="1944688" algn="l"/>
              </a:tabLst>
              <a:defRPr sz="2400">
                <a:solidFill>
                  <a:schemeClr val="tx1"/>
                </a:solidFill>
                <a:latin typeface="Times" pitchFamily="18" charset="0"/>
              </a:defRPr>
            </a:lvl7pPr>
            <a:lvl8pPr marL="3429000" indent="-228600" eaLnBrk="0" fontAlgn="base" hangingPunct="0">
              <a:spcBef>
                <a:spcPct val="0"/>
              </a:spcBef>
              <a:spcAft>
                <a:spcPct val="0"/>
              </a:spcAft>
              <a:tabLst>
                <a:tab pos="973138" algn="l"/>
                <a:tab pos="1260475" algn="l"/>
                <a:tab pos="1489075" algn="l"/>
                <a:tab pos="1716088" algn="l"/>
                <a:tab pos="1944688" algn="l"/>
              </a:tabLst>
              <a:defRPr sz="2400">
                <a:solidFill>
                  <a:schemeClr val="tx1"/>
                </a:solidFill>
                <a:latin typeface="Times" pitchFamily="18" charset="0"/>
              </a:defRPr>
            </a:lvl8pPr>
            <a:lvl9pPr marL="3886200" indent="-228600" eaLnBrk="0" fontAlgn="base" hangingPunct="0">
              <a:spcBef>
                <a:spcPct val="0"/>
              </a:spcBef>
              <a:spcAft>
                <a:spcPct val="0"/>
              </a:spcAft>
              <a:tabLst>
                <a:tab pos="973138" algn="l"/>
                <a:tab pos="1260475" algn="l"/>
                <a:tab pos="1489075" algn="l"/>
                <a:tab pos="1716088" algn="l"/>
                <a:tab pos="1944688" algn="l"/>
              </a:tabLst>
              <a:defRPr sz="2400">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73138" algn="l"/>
                <a:tab pos="1260475" algn="l"/>
                <a:tab pos="1489075" algn="l"/>
                <a:tab pos="1716088" algn="l"/>
                <a:tab pos="1944688" algn="l"/>
              </a:tabLst>
              <a:defRPr/>
            </a:pPr>
            <a:r>
              <a:rPr kumimoji="0" lang="en-US" sz="4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Black"/>
                <a:ea typeface="+mn-ea"/>
                <a:cs typeface="+mn-cs"/>
              </a:rPr>
              <a:t>Insurance companies</a:t>
            </a:r>
            <a:br>
              <a:rPr kumimoji="0" lang="en-US" sz="4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Black"/>
                <a:ea typeface="+mn-ea"/>
                <a:cs typeface="+mn-cs"/>
              </a:rPr>
            </a:br>
            <a:r>
              <a:rPr kumimoji="0" lang="en-US" sz="4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Black"/>
                <a:ea typeface="+mn-ea"/>
                <a:cs typeface="+mn-cs"/>
              </a:rPr>
              <a:t>Government agencies</a:t>
            </a:r>
            <a:endParaRPr kumimoji="0" lang="en-US" sz="4800" b="0" i="1" u="none" strike="noStrike" kern="1200" cap="none" spc="0" normalizeH="0" baseline="0" noProof="0" dirty="0" smtClean="0">
              <a:ln>
                <a:noFill/>
              </a:ln>
              <a:solidFill>
                <a:srgbClr val="FFFFFF"/>
              </a:solidFill>
              <a:effectLst/>
              <a:uLnTx/>
              <a:uFillTx/>
              <a:latin typeface="Arial Black"/>
              <a:ea typeface="+mn-ea"/>
              <a:cs typeface="+mn-cs"/>
            </a:endParaRPr>
          </a:p>
        </p:txBody>
      </p:sp>
    </p:spTree>
    <p:extLst>
      <p:ext uri="{BB962C8B-B14F-4D97-AF65-F5344CB8AC3E}">
        <p14:creationId xmlns:p14="http://schemas.microsoft.com/office/powerpoint/2010/main" val="911737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a:xfrm>
            <a:off x="762000" y="838200"/>
            <a:ext cx="8382000" cy="647700"/>
          </a:xfrm>
          <a:noFill/>
        </p:spPr>
        <p:txBody>
          <a:bodyPr>
            <a:spAutoFit/>
          </a:bodyPr>
          <a:lstStyle/>
          <a:p>
            <a:pPr eaLnBrk="1" hangingPunct="1"/>
            <a:r>
              <a:rPr lang="en-US" smtClean="0"/>
              <a:t>Career Opportunities</a:t>
            </a:r>
          </a:p>
        </p:txBody>
      </p:sp>
      <p:sp>
        <p:nvSpPr>
          <p:cNvPr id="13315" name="Rectangle 1027"/>
          <p:cNvSpPr>
            <a:spLocks noGrp="1" noChangeArrowheads="1"/>
          </p:cNvSpPr>
          <p:nvPr>
            <p:ph type="body" idx="1"/>
          </p:nvPr>
        </p:nvSpPr>
        <p:spPr>
          <a:xfrm>
            <a:off x="762000" y="1676400"/>
            <a:ext cx="7315200" cy="4279900"/>
          </a:xfrm>
        </p:spPr>
        <p:txBody>
          <a:bodyPr>
            <a:spAutoFit/>
          </a:bodyPr>
          <a:lstStyle/>
          <a:p>
            <a:pPr eaLnBrk="1" hangingPunct="1"/>
            <a:r>
              <a:rPr lang="en-US" smtClean="0"/>
              <a:t>Hospitals and Health Care Facilities</a:t>
            </a:r>
          </a:p>
          <a:p>
            <a:pPr eaLnBrk="1" hangingPunct="1"/>
            <a:r>
              <a:rPr lang="en-US" smtClean="0"/>
              <a:t>Software Vendors</a:t>
            </a:r>
          </a:p>
          <a:p>
            <a:pPr eaLnBrk="1" hangingPunct="1"/>
            <a:r>
              <a:rPr lang="en-US" smtClean="0"/>
              <a:t>Government Agencies</a:t>
            </a:r>
          </a:p>
          <a:p>
            <a:pPr eaLnBrk="1" hangingPunct="1"/>
            <a:r>
              <a:rPr lang="en-US" smtClean="0"/>
              <a:t>Pharmaceutical Companies</a:t>
            </a:r>
          </a:p>
          <a:p>
            <a:pPr eaLnBrk="1" hangingPunct="1"/>
            <a:r>
              <a:rPr lang="en-US" smtClean="0"/>
              <a:t>Outsourcing or Contract services</a:t>
            </a:r>
          </a:p>
        </p:txBody>
      </p:sp>
    </p:spTree>
    <p:extLst>
      <p:ext uri="{BB962C8B-B14F-4D97-AF65-F5344CB8AC3E}">
        <p14:creationId xmlns:p14="http://schemas.microsoft.com/office/powerpoint/2010/main" val="909496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228600" y="152400"/>
            <a:ext cx="8153400" cy="1066800"/>
          </a:xfrm>
          <a:prstGeom prst="rect">
            <a:avLst/>
          </a:prstGeom>
          <a:solidFill>
            <a:schemeClr val="accent1">
              <a:alpha val="39999"/>
            </a:scheme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9218" name="Text Box 3"/>
          <p:cNvSpPr txBox="1">
            <a:spLocks noChangeArrowheads="1"/>
          </p:cNvSpPr>
          <p:nvPr/>
        </p:nvSpPr>
        <p:spPr bwMode="auto">
          <a:xfrm>
            <a:off x="228600" y="22860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Black" pitchFamily="34" charset="0"/>
                <a:ea typeface="+mn-ea"/>
                <a:cs typeface="+mn-cs"/>
              </a:rPr>
              <a:t>What are the job activities?</a:t>
            </a:r>
            <a:endParaRPr kumimoji="0" lang="en-US" sz="40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pitchFamily="18" charset="0"/>
              <a:ea typeface="+mn-ea"/>
              <a:cs typeface="+mn-cs"/>
            </a:endParaRPr>
          </a:p>
        </p:txBody>
      </p:sp>
      <p:sp>
        <p:nvSpPr>
          <p:cNvPr id="14340" name="Text Box 4"/>
          <p:cNvSpPr txBox="1">
            <a:spLocks noChangeArrowheads="1"/>
          </p:cNvSpPr>
          <p:nvPr/>
        </p:nvSpPr>
        <p:spPr bwMode="auto">
          <a:xfrm>
            <a:off x="3581400" y="3886200"/>
            <a:ext cx="5562600" cy="1938992"/>
          </a:xfrm>
          <a:prstGeom prst="rect">
            <a:avLst/>
          </a:prstGeom>
          <a:solidFill>
            <a:srgbClr val="C0C0C0">
              <a:alpha val="58823"/>
            </a:srgbClr>
          </a:solid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973138" algn="l"/>
                <a:tab pos="1260475" algn="l"/>
                <a:tab pos="1489075" algn="l"/>
                <a:tab pos="1716088" algn="l"/>
                <a:tab pos="1944688" algn="l"/>
              </a:tabLst>
              <a:defRPr/>
            </a:pPr>
            <a:r>
              <a:rPr kumimoji="0" lang="en-US" sz="3000" b="0" i="0" u="none" strike="noStrike" kern="1200" cap="none" spc="0" normalizeH="0" baseline="0" noProof="0" dirty="0">
                <a:ln>
                  <a:noFill/>
                </a:ln>
                <a:solidFill>
                  <a:srgbClr val="333333"/>
                </a:solidFill>
                <a:effectLst/>
                <a:uLnTx/>
                <a:uFillTx/>
                <a:latin typeface="Arial Black" pitchFamily="34" charset="0"/>
                <a:ea typeface="+mn-ea"/>
                <a:cs typeface="+mn-cs"/>
              </a:rPr>
              <a:t>Record maintenance</a:t>
            </a:r>
          </a:p>
          <a:p>
            <a:pPr marL="0" marR="0" lvl="0" indent="0" algn="l" defTabSz="914400" rtl="0" eaLnBrk="0" fontAlgn="base" latinLnBrk="0" hangingPunct="0">
              <a:lnSpc>
                <a:spcPct val="100000"/>
              </a:lnSpc>
              <a:spcBef>
                <a:spcPct val="0"/>
              </a:spcBef>
              <a:spcAft>
                <a:spcPct val="0"/>
              </a:spcAft>
              <a:buClrTx/>
              <a:buSzTx/>
              <a:buFontTx/>
              <a:buNone/>
              <a:tabLst>
                <a:tab pos="973138" algn="l"/>
                <a:tab pos="1260475" algn="l"/>
                <a:tab pos="1489075" algn="l"/>
                <a:tab pos="1716088" algn="l"/>
                <a:tab pos="1944688" algn="l"/>
              </a:tabLst>
              <a:defRPr/>
            </a:pPr>
            <a:endParaRPr kumimoji="0" lang="en-US" sz="3000" b="0" i="0" u="none" strike="noStrike" kern="1200" cap="none" spc="0" normalizeH="0" baseline="0" noProof="0" dirty="0">
              <a:ln>
                <a:noFill/>
              </a:ln>
              <a:solidFill>
                <a:srgbClr val="333333"/>
              </a:solidFill>
              <a:effectLst/>
              <a:uLnTx/>
              <a:uFillTx/>
              <a:latin typeface="Arial Black"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973138" algn="l"/>
                <a:tab pos="1260475" algn="l"/>
                <a:tab pos="1489075" algn="l"/>
                <a:tab pos="1716088" algn="l"/>
                <a:tab pos="1944688" algn="l"/>
              </a:tabLst>
              <a:defRPr/>
            </a:pPr>
            <a:r>
              <a:rPr kumimoji="0" lang="en-US" sz="3000" b="0" i="0" u="none" strike="noStrike" kern="1200" cap="none" spc="0" normalizeH="0" baseline="0" noProof="0" dirty="0">
                <a:ln>
                  <a:noFill/>
                </a:ln>
                <a:solidFill>
                  <a:srgbClr val="333333"/>
                </a:solidFill>
                <a:effectLst/>
                <a:uLnTx/>
                <a:uFillTx/>
                <a:latin typeface="Arial Black" pitchFamily="34" charset="0"/>
                <a:ea typeface="+mn-ea"/>
                <a:cs typeface="+mn-cs"/>
              </a:rPr>
              <a:t>Release of Information</a:t>
            </a:r>
          </a:p>
          <a:p>
            <a:pPr marL="0" marR="0" lvl="0" indent="0" algn="l" defTabSz="914400" rtl="0" eaLnBrk="0" fontAlgn="base" latinLnBrk="0" hangingPunct="0">
              <a:lnSpc>
                <a:spcPct val="100000"/>
              </a:lnSpc>
              <a:spcBef>
                <a:spcPct val="0"/>
              </a:spcBef>
              <a:spcAft>
                <a:spcPct val="0"/>
              </a:spcAft>
              <a:buClrTx/>
              <a:buSzTx/>
              <a:buFontTx/>
              <a:buNone/>
              <a:tabLst>
                <a:tab pos="973138" algn="l"/>
                <a:tab pos="1260475" algn="l"/>
                <a:tab pos="1489075" algn="l"/>
                <a:tab pos="1716088" algn="l"/>
                <a:tab pos="1944688" algn="l"/>
              </a:tabLst>
              <a:defRPr/>
            </a:pPr>
            <a:endParaRPr kumimoji="0" lang="en-US" sz="3000" b="0" i="0" u="none" strike="noStrike" kern="1200" cap="none" spc="0" normalizeH="0" baseline="0" noProof="0" dirty="0">
              <a:ln>
                <a:noFill/>
              </a:ln>
              <a:solidFill>
                <a:srgbClr val="333333"/>
              </a:solidFill>
              <a:effectLst/>
              <a:uLnTx/>
              <a:uFillTx/>
              <a:latin typeface="Arial Black" pitchFamily="34" charset="0"/>
              <a:ea typeface="+mn-ea"/>
              <a:cs typeface="+mn-cs"/>
            </a:endParaRPr>
          </a:p>
        </p:txBody>
      </p:sp>
    </p:spTree>
    <p:extLst>
      <p:ext uri="{BB962C8B-B14F-4D97-AF65-F5344CB8AC3E}">
        <p14:creationId xmlns:p14="http://schemas.microsoft.com/office/powerpoint/2010/main" val="476890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68863" y="1143000"/>
            <a:ext cx="4303712" cy="452431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2D2D8A">
                    <a:lumMod val="50000"/>
                  </a:srgbClr>
                </a:solidFill>
                <a:effectLst/>
                <a:uLnTx/>
                <a:uFillTx/>
                <a:latin typeface="Arial Black"/>
                <a:ea typeface="+mn-ea"/>
                <a:cs typeface="+mn-cs"/>
              </a:rPr>
              <a:t>Data Analysis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2D2D8A">
                  <a:lumMod val="50000"/>
                </a:srgbClr>
              </a:solidFill>
              <a:effectLst/>
              <a:uLnTx/>
              <a:uFillTx/>
              <a:latin typeface="Arial Black"/>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2D2D8A">
                    <a:lumMod val="50000"/>
                  </a:srgbClr>
                </a:solidFill>
                <a:effectLst/>
                <a:uLnTx/>
                <a:uFillTx/>
                <a:latin typeface="Arial Black"/>
                <a:ea typeface="+mn-ea"/>
                <a:cs typeface="+mn-cs"/>
              </a:rPr>
              <a:t>Research &amp; Statistics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2D2D8A">
                  <a:lumMod val="50000"/>
                </a:srgbClr>
              </a:solidFill>
              <a:effectLst/>
              <a:uLnTx/>
              <a:uFillTx/>
              <a:latin typeface="Arial Black"/>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2D2D8A">
                    <a:lumMod val="50000"/>
                  </a:srgbClr>
                </a:solidFill>
                <a:effectLst/>
                <a:uLnTx/>
                <a:uFillTx/>
                <a:latin typeface="Arial Black"/>
                <a:ea typeface="+mn-ea"/>
                <a:cs typeface="+mn-cs"/>
              </a:rPr>
              <a:t>Coding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2D2D8A">
                  <a:lumMod val="50000"/>
                </a:srgbClr>
              </a:solidFill>
              <a:effectLst/>
              <a:uLnTx/>
              <a:uFillTx/>
              <a:latin typeface="Arial Black"/>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2D2D8A">
                    <a:lumMod val="50000"/>
                  </a:srgbClr>
                </a:solidFill>
                <a:effectLst/>
                <a:uLnTx/>
                <a:uFillTx/>
                <a:latin typeface="Arial Black"/>
                <a:ea typeface="+mn-ea"/>
                <a:cs typeface="+mn-cs"/>
              </a:rPr>
              <a:t>EHR</a:t>
            </a:r>
            <a:endParaRPr kumimoji="0" lang="en-US" sz="3600" b="0" i="0" u="none" strike="noStrike" kern="1200" cap="none" spc="0" normalizeH="0" baseline="0" noProof="0" dirty="0">
              <a:ln>
                <a:noFill/>
              </a:ln>
              <a:solidFill>
                <a:srgbClr val="2D2D8A">
                  <a:lumMod val="50000"/>
                </a:srgbClr>
              </a:solidFill>
              <a:effectLst/>
              <a:uLnTx/>
              <a:uFillTx/>
              <a:latin typeface="Arial Black"/>
              <a:ea typeface="+mn-ea"/>
              <a:cs typeface="+mn-cs"/>
            </a:endParaRPr>
          </a:p>
        </p:txBody>
      </p:sp>
      <p:pic>
        <p:nvPicPr>
          <p:cNvPr id="15364" name="Picture 12" descr="C:\Documents and Settings\HCCS\Local Settings\Temporary Internet Files\Content.IE5\123OO97P\MMj02544460000[1].gif"/>
          <p:cNvPicPr>
            <a:picLocks noChangeAspect="1" noChangeArrowheads="1" noCrop="1"/>
          </p:cNvPicPr>
          <p:nvPr/>
        </p:nvPicPr>
        <p:blipFill>
          <a:blip r:embed="rId3" cstate="print"/>
          <a:srcRect/>
          <a:stretch>
            <a:fillRect/>
          </a:stretch>
        </p:blipFill>
        <p:spPr bwMode="auto">
          <a:xfrm>
            <a:off x="75395" y="1752600"/>
            <a:ext cx="4536293" cy="3810000"/>
          </a:xfrm>
          <a:prstGeom prst="rect">
            <a:avLst/>
          </a:prstGeom>
          <a:noFill/>
          <a:ln w="9525">
            <a:noFill/>
            <a:miter lim="800000"/>
            <a:headEnd/>
            <a:tailEnd/>
          </a:ln>
        </p:spPr>
      </p:pic>
    </p:spTree>
    <p:extLst>
      <p:ext uri="{BB962C8B-B14F-4D97-AF65-F5344CB8AC3E}">
        <p14:creationId xmlns:p14="http://schemas.microsoft.com/office/powerpoint/2010/main" val="20432484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5112434"/>
            <a:ext cx="8458200" cy="646331"/>
          </a:xfrm>
          <a:solidFill>
            <a:srgbClr val="DFAE00">
              <a:alpha val="79999"/>
            </a:srgbClr>
          </a:solidFill>
        </p:spPr>
        <p:txBody>
          <a:bodyPr wrap="square">
            <a:spAutoFit/>
          </a:bodyPr>
          <a:lstStyle/>
          <a:p>
            <a:r>
              <a:rPr lang="en-US" dirty="0">
                <a:solidFill>
                  <a:schemeClr val="accent3"/>
                </a:solidFill>
                <a:latin typeface="Arial Black" pitchFamily="34" charset="0"/>
              </a:rPr>
              <a:t>Quality Analysis &amp; Improvement</a:t>
            </a:r>
          </a:p>
        </p:txBody>
      </p:sp>
    </p:spTree>
    <p:extLst>
      <p:ext uri="{BB962C8B-B14F-4D97-AF65-F5344CB8AC3E}">
        <p14:creationId xmlns:p14="http://schemas.microsoft.com/office/powerpoint/2010/main" val="414196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A2FA-931A-9B4A-8773-78FAC0A39939}"/>
              </a:ext>
            </a:extLst>
          </p:cNvPr>
          <p:cNvSpPr>
            <a:spLocks noGrp="1"/>
          </p:cNvSpPr>
          <p:nvPr>
            <p:ph type="title"/>
          </p:nvPr>
        </p:nvSpPr>
        <p:spPr>
          <a:xfrm>
            <a:off x="1175551" y="936538"/>
            <a:ext cx="6557769" cy="1910404"/>
          </a:xfrm>
        </p:spPr>
        <p:txBody>
          <a:bodyPr/>
          <a:lstStyle/>
          <a:p>
            <a:pPr algn="ctr"/>
            <a:r>
              <a:rPr lang="en-US" sz="4400" i="1" dirty="0">
                <a:latin typeface="Georgia" panose="02040502050405020303" pitchFamily="18" charset="0"/>
              </a:rPr>
              <a:t>You </a:t>
            </a:r>
            <a:r>
              <a:rPr lang="en-US" sz="4400" i="1" dirty="0" smtClean="0">
                <a:latin typeface="Georgia" panose="02040502050405020303" pitchFamily="18" charset="0"/>
              </a:rPr>
              <a:t>may have </a:t>
            </a:r>
            <a:r>
              <a:rPr lang="en-US" sz="4400" i="1" dirty="0">
                <a:latin typeface="Georgia" panose="02040502050405020303" pitchFamily="18" charset="0"/>
              </a:rPr>
              <a:t>questions, and we have </a:t>
            </a:r>
            <a:r>
              <a:rPr lang="en-US" sz="4400" i="1" dirty="0" smtClean="0">
                <a:latin typeface="Georgia" panose="02040502050405020303" pitchFamily="18" charset="0"/>
              </a:rPr>
              <a:t>answers!</a:t>
            </a:r>
            <a:endParaRPr lang="en-US" sz="5400" i="1" dirty="0">
              <a:latin typeface="Georgia" panose="02040502050405020303" pitchFamily="18" charset="0"/>
            </a:endParaRPr>
          </a:p>
        </p:txBody>
      </p:sp>
      <p:sp>
        <p:nvSpPr>
          <p:cNvPr id="4" name="Slide Number Placeholder 3">
            <a:extLst>
              <a:ext uri="{FF2B5EF4-FFF2-40B4-BE49-F238E27FC236}">
                <a16:creationId xmlns:a16="http://schemas.microsoft.com/office/drawing/2014/main" id="{DDB484CD-4E07-854B-AAA4-D6C5ED1E9D22}"/>
              </a:ext>
            </a:extLst>
          </p:cNvPr>
          <p:cNvSpPr>
            <a:spLocks noGrp="1"/>
          </p:cNvSpPr>
          <p:nvPr>
            <p:ph type="sldNum" sz="quarter" idx="11"/>
          </p:nvPr>
        </p:nvSpPr>
        <p:spPr/>
        <p:txBody>
          <a:bodyPr/>
          <a:lstStyle/>
          <a:p>
            <a:pPr>
              <a:defRPr/>
            </a:pPr>
            <a:fld id="{0CF0625A-6DA4-2542-A4CE-A3929B575227}" type="slidenum">
              <a:rPr lang="en-US" smtClean="0"/>
              <a:pPr>
                <a:defRPr/>
              </a:pPr>
              <a:t>2</a:t>
            </a:fld>
            <a:endParaRPr lang="en-US" dirty="0"/>
          </a:p>
        </p:txBody>
      </p:sp>
      <p:sp>
        <p:nvSpPr>
          <p:cNvPr id="5" name="Rectangle 4">
            <a:extLst>
              <a:ext uri="{FF2B5EF4-FFF2-40B4-BE49-F238E27FC236}">
                <a16:creationId xmlns:a16="http://schemas.microsoft.com/office/drawing/2014/main" id="{216D0DA4-AAEE-B44B-A606-261FB669FE57}"/>
              </a:ext>
            </a:extLst>
          </p:cNvPr>
          <p:cNvSpPr/>
          <p:nvPr/>
        </p:nvSpPr>
        <p:spPr>
          <a:xfrm>
            <a:off x="0" y="3"/>
            <a:ext cx="9144000" cy="810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AC3D03-7BA6-1347-A9E9-1DB9DE93D801}"/>
              </a:ext>
            </a:extLst>
          </p:cNvPr>
          <p:cNvSpPr/>
          <p:nvPr/>
        </p:nvSpPr>
        <p:spPr>
          <a:xfrm>
            <a:off x="0" y="749009"/>
            <a:ext cx="9144000" cy="61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861C49-E29E-0648-96BB-0CE6961F15CC}"/>
              </a:ext>
            </a:extLst>
          </p:cNvPr>
          <p:cNvPicPr>
            <a:picLocks noChangeAspect="1"/>
          </p:cNvPicPr>
          <p:nvPr/>
        </p:nvPicPr>
        <p:blipFill>
          <a:blip r:embed="rId3"/>
          <a:stretch>
            <a:fillRect/>
          </a:stretch>
        </p:blipFill>
        <p:spPr>
          <a:xfrm>
            <a:off x="6828705" y="113295"/>
            <a:ext cx="2053917" cy="515824"/>
          </a:xfrm>
          <a:prstGeom prst="rect">
            <a:avLst/>
          </a:prstGeom>
        </p:spPr>
      </p:pic>
      <p:sp>
        <p:nvSpPr>
          <p:cNvPr id="3" name="TextBox 2"/>
          <p:cNvSpPr txBox="1"/>
          <p:nvPr/>
        </p:nvSpPr>
        <p:spPr>
          <a:xfrm>
            <a:off x="266156" y="2846942"/>
            <a:ext cx="8611685" cy="2123658"/>
          </a:xfrm>
          <a:prstGeom prst="rect">
            <a:avLst/>
          </a:prstGeom>
          <a:noFill/>
        </p:spPr>
        <p:txBody>
          <a:bodyPr wrap="square" rtlCol="0">
            <a:spAutoFit/>
          </a:bodyPr>
          <a:lstStyle/>
          <a:p>
            <a:pPr algn="ctr"/>
            <a:r>
              <a:rPr lang="en-US" sz="2800" dirty="0"/>
              <a:t>Immediately following the formal presentation, join us in the Commons for </a:t>
            </a:r>
            <a:r>
              <a:rPr lang="en-US" sz="2800" dirty="0" smtClean="0"/>
              <a:t>table </a:t>
            </a:r>
            <a:r>
              <a:rPr lang="en-US" sz="2800" dirty="0"/>
              <a:t>d</a:t>
            </a:r>
            <a:r>
              <a:rPr lang="en-US" sz="2800" dirty="0" smtClean="0"/>
              <a:t>iscussions </a:t>
            </a:r>
            <a:r>
              <a:rPr lang="en-US" sz="2800" dirty="0"/>
              <a:t>on topics presented tonight. </a:t>
            </a:r>
            <a:r>
              <a:rPr lang="en-US" sz="2800" dirty="0" smtClean="0"/>
              <a:t>Interact </a:t>
            </a:r>
            <a:r>
              <a:rPr lang="en-US" sz="2800" dirty="0"/>
              <a:t>with </a:t>
            </a:r>
            <a:r>
              <a:rPr lang="en-US" sz="2800" dirty="0" smtClean="0"/>
              <a:t>P-TECH students, parents </a:t>
            </a:r>
            <a:r>
              <a:rPr lang="en-US" sz="2800" dirty="0"/>
              <a:t>and staff to gain added insight.  </a:t>
            </a:r>
          </a:p>
          <a:p>
            <a:pPr algn="ctr"/>
            <a:endParaRPr lang="en-US" sz="2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180" y="5096971"/>
            <a:ext cx="2651639" cy="1761029"/>
          </a:xfrm>
          <a:prstGeom prst="rect">
            <a:avLst/>
          </a:prstGeom>
        </p:spPr>
      </p:pic>
    </p:spTree>
    <p:extLst>
      <p:ext uri="{BB962C8B-B14F-4D97-AF65-F5344CB8AC3E}">
        <p14:creationId xmlns:p14="http://schemas.microsoft.com/office/powerpoint/2010/main" val="1902886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275" y="304800"/>
            <a:ext cx="9447458" cy="6553200"/>
          </a:xfrm>
          <a:prstGeom prst="rect">
            <a:avLst/>
          </a:prstGeom>
        </p:spPr>
      </p:pic>
    </p:spTree>
    <p:extLst>
      <p:ext uri="{BB962C8B-B14F-4D97-AF65-F5344CB8AC3E}">
        <p14:creationId xmlns:p14="http://schemas.microsoft.com/office/powerpoint/2010/main" val="1804761105"/>
      </p:ext>
    </p:extLst>
  </p:cSld>
  <p:clrMapOvr>
    <a:masterClrMapping/>
  </p:clrMapOvr>
  <mc:AlternateContent xmlns:mc="http://schemas.openxmlformats.org/markup-compatibility/2006" xmlns:p14="http://schemas.microsoft.com/office/powerpoint/2010/main">
    <mc:Choice Requires="p14">
      <p:transition spd="slow" p14:dur="2000" advTm="5667"/>
    </mc:Choice>
    <mc:Fallback xmlns="">
      <p:transition spd="slow" advTm="5667"/>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1" y="0"/>
            <a:ext cx="8839201" cy="5562600"/>
          </a:xfrm>
          <a:prstGeom prst="rect">
            <a:avLst/>
          </a:prstGeom>
          <a:solidFill>
            <a:schemeClr val="accent1">
              <a:alpha val="39999"/>
            </a:scheme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Narrow Bold" charset="0"/>
              <a:ea typeface="+mn-ea"/>
              <a:cs typeface="+mn-cs"/>
            </a:endParaRPr>
          </a:p>
        </p:txBody>
      </p:sp>
      <p:sp>
        <p:nvSpPr>
          <p:cNvPr id="16387" name="Text Box 2"/>
          <p:cNvSpPr txBox="1">
            <a:spLocks noChangeArrowheads="1"/>
          </p:cNvSpPr>
          <p:nvPr/>
        </p:nvSpPr>
        <p:spPr bwMode="auto">
          <a:xfrm>
            <a:off x="352425" y="609600"/>
            <a:ext cx="8763000" cy="1200150"/>
          </a:xfrm>
          <a:prstGeom prst="rect">
            <a:avLst/>
          </a:prstGeom>
          <a:noFill/>
          <a:ln w="9525">
            <a:noFill/>
            <a:miter lim="800000"/>
            <a:headEnd/>
            <a:tailEnd/>
          </a:ln>
        </p:spPr>
        <p:txBody>
          <a:bodyPr>
            <a:spAutoFit/>
          </a:bodyPr>
          <a:lstStyle/>
          <a:p>
            <a:pPr marL="3175" marR="0" lvl="0" indent="-3175" algn="l" defTabSz="914400" rtl="0" eaLnBrk="1" fontAlgn="base" latinLnBrk="0" hangingPunct="1">
              <a:lnSpc>
                <a:spcPct val="100000"/>
              </a:lnSpc>
              <a:spcBef>
                <a:spcPct val="0"/>
              </a:spcBef>
              <a:spcAft>
                <a:spcPct val="0"/>
              </a:spcAft>
              <a:buClrTx/>
              <a:buSzTx/>
              <a:buFont typeface="Zapf Dingbats" charset="2"/>
              <a:buNone/>
              <a:tabLst/>
              <a:defRPr/>
            </a:pPr>
            <a:r>
              <a:rPr kumimoji="0" lang="en-US" sz="3600" b="0" i="1" u="none" strike="noStrike" kern="1200" cap="none" spc="0" normalizeH="0" baseline="0" noProof="0" dirty="0">
                <a:ln>
                  <a:noFill/>
                </a:ln>
                <a:solidFill>
                  <a:srgbClr val="2D2D8A">
                    <a:lumMod val="50000"/>
                  </a:srgbClr>
                </a:solidFill>
                <a:effectLst/>
                <a:uLnTx/>
                <a:uFillTx/>
                <a:latin typeface="Arial Black" pitchFamily="34" charset="0"/>
                <a:ea typeface="+mn-ea"/>
                <a:cs typeface="+mn-cs"/>
              </a:rPr>
              <a:t>Education for Health Information Management Professionals</a:t>
            </a:r>
          </a:p>
        </p:txBody>
      </p:sp>
      <p:sp>
        <p:nvSpPr>
          <p:cNvPr id="18436" name="Content Placeholder 2"/>
          <p:cNvSpPr>
            <a:spLocks noGrp="1"/>
          </p:cNvSpPr>
          <p:nvPr>
            <p:ph idx="1"/>
          </p:nvPr>
        </p:nvSpPr>
        <p:spPr>
          <a:xfrm>
            <a:off x="162718" y="1981200"/>
            <a:ext cx="9438481" cy="4114800"/>
          </a:xfrm>
        </p:spPr>
        <p:txBody>
          <a:bodyPr/>
          <a:lstStyle/>
          <a:p>
            <a:r>
              <a:rPr lang="en-US" b="1" dirty="0" smtClean="0">
                <a:solidFill>
                  <a:schemeClr val="bg1"/>
                </a:solidFill>
                <a:effectLst>
                  <a:outerShdw blurRad="38100" dist="38100" dir="2700000" algn="tl">
                    <a:srgbClr val="000000">
                      <a:alpha val="43137"/>
                    </a:srgbClr>
                  </a:outerShdw>
                </a:effectLst>
              </a:rPr>
              <a:t>Analyst Certificate</a:t>
            </a:r>
          </a:p>
          <a:p>
            <a:r>
              <a:rPr lang="en-US" b="1" dirty="0" smtClean="0">
                <a:solidFill>
                  <a:schemeClr val="bg1"/>
                </a:solidFill>
                <a:effectLst>
                  <a:outerShdw blurRad="38100" dist="38100" dir="2700000" algn="tl">
                    <a:srgbClr val="000000">
                      <a:alpha val="43137"/>
                    </a:srgbClr>
                  </a:outerShdw>
                </a:effectLst>
              </a:rPr>
              <a:t>Coding Certificate</a:t>
            </a:r>
          </a:p>
          <a:p>
            <a:r>
              <a:rPr lang="en-US" b="1" dirty="0" smtClean="0">
                <a:solidFill>
                  <a:schemeClr val="bg1"/>
                </a:solidFill>
                <a:effectLst>
                  <a:outerShdw blurRad="38100" dist="38100" dir="2700000" algn="tl">
                    <a:srgbClr val="000000">
                      <a:alpha val="43137"/>
                    </a:srgbClr>
                  </a:outerShdw>
                </a:effectLst>
              </a:rPr>
              <a:t>AAS degree</a:t>
            </a:r>
          </a:p>
          <a:p>
            <a:r>
              <a:rPr lang="en-US" sz="2900" dirty="0" smtClean="0"/>
              <a:t>BS degree (TSU, Texas State University)</a:t>
            </a:r>
          </a:p>
          <a:p>
            <a:r>
              <a:rPr lang="en-US" sz="2900" dirty="0" smtClean="0"/>
              <a:t>MS degree (University of Texas)</a:t>
            </a:r>
          </a:p>
          <a:p>
            <a:r>
              <a:rPr lang="en-US" sz="2900" dirty="0" smtClean="0"/>
              <a:t>Doctorate degree (University of Texas)</a:t>
            </a:r>
          </a:p>
        </p:txBody>
      </p:sp>
    </p:spTree>
    <p:extLst>
      <p:ext uri="{BB962C8B-B14F-4D97-AF65-F5344CB8AC3E}">
        <p14:creationId xmlns:p14="http://schemas.microsoft.com/office/powerpoint/2010/main" val="1052347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4" cstate="print"/>
          <a:srcRect/>
          <a:stretch>
            <a:fillRect/>
          </a:stretch>
        </p:blipFill>
        <p:spPr bwMode="auto">
          <a:xfrm>
            <a:off x="5080000" y="419100"/>
            <a:ext cx="4064000" cy="6096000"/>
          </a:xfrm>
          <a:prstGeom prst="rect">
            <a:avLst/>
          </a:prstGeom>
          <a:noFill/>
          <a:ln w="9525">
            <a:noFill/>
            <a:miter lim="800000"/>
            <a:headEnd/>
            <a:tailEnd/>
          </a:ln>
        </p:spPr>
      </p:pic>
      <p:sp>
        <p:nvSpPr>
          <p:cNvPr id="19459" name="Rectangle 6"/>
          <p:cNvSpPr>
            <a:spLocks noChangeArrowheads="1"/>
          </p:cNvSpPr>
          <p:nvPr/>
        </p:nvSpPr>
        <p:spPr bwMode="auto">
          <a:xfrm>
            <a:off x="228600" y="-76200"/>
            <a:ext cx="7010400" cy="5410200"/>
          </a:xfrm>
          <a:prstGeom prst="rect">
            <a:avLst/>
          </a:prstGeom>
          <a:solidFill>
            <a:schemeClr val="accent1">
              <a:alpha val="39999"/>
            </a:scheme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3" name="Content Placeholder 2"/>
          <p:cNvSpPr>
            <a:spLocks noGrp="1"/>
          </p:cNvSpPr>
          <p:nvPr>
            <p:ph idx="1"/>
          </p:nvPr>
        </p:nvSpPr>
        <p:spPr>
          <a:xfrm>
            <a:off x="533400" y="1630966"/>
            <a:ext cx="7772400" cy="4114800"/>
          </a:xfrm>
        </p:spPr>
        <p:txBody>
          <a:bodyPr/>
          <a:lstStyle/>
          <a:p>
            <a:pPr>
              <a:spcBef>
                <a:spcPct val="50000"/>
              </a:spcBef>
              <a:defRPr/>
            </a:pPr>
            <a:r>
              <a:rPr lang="en-US" sz="3200" dirty="0">
                <a:solidFill>
                  <a:schemeClr val="accent6">
                    <a:lumMod val="50000"/>
                  </a:schemeClr>
                </a:solidFill>
              </a:rPr>
              <a:t>Health Information Analyst</a:t>
            </a:r>
          </a:p>
          <a:p>
            <a:pPr>
              <a:spcBef>
                <a:spcPct val="50000"/>
              </a:spcBef>
              <a:defRPr/>
            </a:pPr>
            <a:r>
              <a:rPr lang="en-US" sz="3200" dirty="0" smtClean="0">
                <a:solidFill>
                  <a:schemeClr val="accent6">
                    <a:lumMod val="50000"/>
                  </a:schemeClr>
                </a:solidFill>
              </a:rPr>
              <a:t>Coder (CCA)</a:t>
            </a:r>
          </a:p>
          <a:p>
            <a:pPr>
              <a:spcBef>
                <a:spcPct val="50000"/>
              </a:spcBef>
              <a:defRPr/>
            </a:pPr>
            <a:r>
              <a:rPr lang="en-US" sz="3200" dirty="0" smtClean="0">
                <a:solidFill>
                  <a:schemeClr val="accent6">
                    <a:lumMod val="50000"/>
                  </a:schemeClr>
                </a:solidFill>
              </a:rPr>
              <a:t>AAS degree (RHIT)</a:t>
            </a:r>
          </a:p>
          <a:p>
            <a:pPr marL="0" indent="0">
              <a:spcBef>
                <a:spcPct val="50000"/>
              </a:spcBef>
              <a:buFont typeface="Zapf Dingbats" charset="2"/>
              <a:buNone/>
              <a:defRPr/>
            </a:pPr>
            <a:endParaRPr lang="en-US" sz="3200" dirty="0">
              <a:solidFill>
                <a:schemeClr val="accent6">
                  <a:lumMod val="50000"/>
                </a:schemeClr>
              </a:solidFill>
            </a:endParaRPr>
          </a:p>
          <a:p>
            <a:pPr marL="0" indent="0">
              <a:spcBef>
                <a:spcPct val="50000"/>
              </a:spcBef>
              <a:buFont typeface="Zapf Dingbats" charset="2"/>
              <a:buNone/>
              <a:defRPr/>
            </a:pPr>
            <a:endParaRPr lang="en-US" sz="3200" dirty="0">
              <a:solidFill>
                <a:schemeClr val="accent6">
                  <a:lumMod val="50000"/>
                </a:schemeClr>
              </a:solidFill>
            </a:endParaRPr>
          </a:p>
          <a:p>
            <a:pPr>
              <a:defRPr/>
            </a:pPr>
            <a:endParaRPr lang="en-US" dirty="0"/>
          </a:p>
        </p:txBody>
      </p:sp>
      <p:sp>
        <p:nvSpPr>
          <p:cNvPr id="2" name="Text Box 7"/>
          <p:cNvSpPr txBox="1">
            <a:spLocks noChangeArrowheads="1"/>
          </p:cNvSpPr>
          <p:nvPr/>
        </p:nvSpPr>
        <p:spPr bwMode="auto">
          <a:xfrm>
            <a:off x="381000" y="304800"/>
            <a:ext cx="4699000" cy="135413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a:ln>
                  <a:noFill/>
                </a:ln>
                <a:solidFill>
                  <a:srgbClr val="2D2D8A">
                    <a:lumMod val="50000"/>
                  </a:srgbClr>
                </a:solidFill>
                <a:effectLst/>
                <a:uLnTx/>
                <a:uFillTx/>
                <a:latin typeface="Arial Black" pitchFamily="34" charset="0"/>
                <a:ea typeface="+mn-ea"/>
                <a:cs typeface="+mn-cs"/>
              </a:rPr>
              <a:t>Curriculum</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2D2D8A">
                    <a:lumMod val="50000"/>
                  </a:srgbClr>
                </a:solidFill>
                <a:effectLst/>
                <a:uLnTx/>
                <a:uFillTx/>
                <a:latin typeface="Arial Black" pitchFamily="34" charset="0"/>
                <a:ea typeface="+mn-ea"/>
                <a:cs typeface="+mn-cs"/>
              </a:rPr>
              <a:t>3</a:t>
            </a:r>
            <a:r>
              <a:rPr kumimoji="0" lang="en-US" sz="2800" b="0" i="0" u="none" strike="noStrike" kern="1200" cap="none" spc="0" normalizeH="0" baseline="0" noProof="0" dirty="0" smtClean="0">
                <a:ln>
                  <a:noFill/>
                </a:ln>
                <a:solidFill>
                  <a:srgbClr val="2D2D8A">
                    <a:lumMod val="50000"/>
                  </a:srgbClr>
                </a:solidFill>
                <a:effectLst/>
                <a:uLnTx/>
                <a:uFillTx/>
                <a:latin typeface="Arial Black" pitchFamily="34" charset="0"/>
                <a:ea typeface="+mn-ea"/>
                <a:cs typeface="+mn-cs"/>
              </a:rPr>
              <a:t> </a:t>
            </a:r>
            <a:r>
              <a:rPr kumimoji="0" lang="en-US" sz="2800" b="0" i="0" u="none" strike="noStrike" kern="1200" cap="none" spc="0" normalizeH="0" baseline="0" noProof="0" dirty="0">
                <a:ln>
                  <a:noFill/>
                </a:ln>
                <a:solidFill>
                  <a:srgbClr val="2D2D8A">
                    <a:lumMod val="50000"/>
                  </a:srgbClr>
                </a:solidFill>
                <a:effectLst/>
                <a:uLnTx/>
                <a:uFillTx/>
                <a:latin typeface="Arial Black" pitchFamily="34" charset="0"/>
                <a:ea typeface="+mn-ea"/>
                <a:cs typeface="+mn-cs"/>
              </a:rPr>
              <a:t>levels of completion</a:t>
            </a:r>
          </a:p>
        </p:txBody>
      </p:sp>
    </p:spTree>
    <p:extLst>
      <p:ext uri="{BB962C8B-B14F-4D97-AF65-F5344CB8AC3E}">
        <p14:creationId xmlns:p14="http://schemas.microsoft.com/office/powerpoint/2010/main" val="19842194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82" name="Rectangle 6"/>
          <p:cNvSpPr>
            <a:spLocks noChangeArrowheads="1"/>
          </p:cNvSpPr>
          <p:nvPr/>
        </p:nvSpPr>
        <p:spPr bwMode="auto">
          <a:xfrm>
            <a:off x="835572" y="304800"/>
            <a:ext cx="4876800" cy="3200400"/>
          </a:xfrm>
          <a:prstGeom prst="rect">
            <a:avLst/>
          </a:prstGeom>
          <a:solidFill>
            <a:schemeClr val="accent1">
              <a:alpha val="39999"/>
            </a:scheme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10242" name="Rectangle 2"/>
          <p:cNvSpPr>
            <a:spLocks noGrp="1" noChangeArrowheads="1"/>
          </p:cNvSpPr>
          <p:nvPr>
            <p:ph type="title"/>
          </p:nvPr>
        </p:nvSpPr>
        <p:spPr>
          <a:xfrm>
            <a:off x="759372" y="304800"/>
            <a:ext cx="5029200" cy="754437"/>
          </a:xfrm>
        </p:spPr>
        <p:txBody>
          <a:bodyPr wrap="square">
            <a:spAutoFit/>
          </a:bodyPr>
          <a:lstStyle/>
          <a:p>
            <a:pPr eaLnBrk="1" hangingPunct="1">
              <a:lnSpc>
                <a:spcPct val="150000"/>
              </a:lnSpc>
              <a:defRPr/>
            </a:pPr>
            <a:r>
              <a:rPr lang="en-US" sz="3200" i="1" dirty="0" smtClean="0">
                <a:solidFill>
                  <a:schemeClr val="accent1">
                    <a:lumMod val="25000"/>
                  </a:schemeClr>
                </a:solidFill>
              </a:rPr>
              <a:t>Course Format</a:t>
            </a:r>
            <a:r>
              <a:rPr lang="en-US" sz="3200" dirty="0" smtClean="0">
                <a:solidFill>
                  <a:schemeClr val="accent1">
                    <a:lumMod val="25000"/>
                  </a:schemeClr>
                </a:solidFill>
              </a:rPr>
              <a:t> </a:t>
            </a:r>
            <a:endParaRPr lang="en-US" sz="3200" dirty="0" smtClean="0"/>
          </a:p>
        </p:txBody>
      </p:sp>
      <p:sp>
        <p:nvSpPr>
          <p:cNvPr id="4" name="Content Placeholder 2"/>
          <p:cNvSpPr txBox="1">
            <a:spLocks/>
          </p:cNvSpPr>
          <p:nvPr/>
        </p:nvSpPr>
        <p:spPr>
          <a:xfrm>
            <a:off x="846082" y="1219200"/>
            <a:ext cx="4993728" cy="2895600"/>
          </a:xfrm>
          <a:prstGeom prst="rect">
            <a:avLst/>
          </a:prstGeom>
        </p:spPr>
        <p:txBody>
          <a:bodyPr/>
          <a:lstStyle>
            <a:lvl1pPr marL="342900" indent="-342900" algn="l" rtl="0" eaLnBrk="0" fontAlgn="base" hangingPunct="0">
              <a:spcBef>
                <a:spcPct val="20000"/>
              </a:spcBef>
              <a:spcAft>
                <a:spcPct val="0"/>
              </a:spcAft>
              <a:buClr>
                <a:srgbClr val="002CAE"/>
              </a:buClr>
              <a:buSzPct val="80000"/>
              <a:buFont typeface="Zapf Dingbats" charset="2"/>
              <a:buChar char="n"/>
              <a:defRPr sz="3000">
                <a:solidFill>
                  <a:srgbClr val="333333"/>
                </a:solidFill>
                <a:latin typeface="+mn-lt"/>
                <a:ea typeface="+mn-ea"/>
                <a:cs typeface="+mn-cs"/>
              </a:defRPr>
            </a:lvl1pPr>
            <a:lvl2pPr marL="742950" indent="-285750" algn="l" rtl="0" eaLnBrk="0" fontAlgn="base" hangingPunct="0">
              <a:spcBef>
                <a:spcPct val="20000"/>
              </a:spcBef>
              <a:spcAft>
                <a:spcPct val="0"/>
              </a:spcAft>
              <a:buClr>
                <a:schemeClr val="accent2"/>
              </a:buClr>
              <a:buFont typeface="Times" pitchFamily="18" charset="0"/>
              <a:buChar char="•"/>
              <a:defRPr sz="2400">
                <a:solidFill>
                  <a:srgbClr val="333333"/>
                </a:solidFill>
                <a:latin typeface="+mn-lt"/>
              </a:defRPr>
            </a:lvl2pPr>
            <a:lvl3pPr marL="1143000" indent="-228600" algn="l" rtl="0" eaLnBrk="0" fontAlgn="base" hangingPunct="0">
              <a:spcBef>
                <a:spcPct val="20000"/>
              </a:spcBef>
              <a:spcAft>
                <a:spcPct val="0"/>
              </a:spcAft>
              <a:buClr>
                <a:schemeClr val="accent2"/>
              </a:buClr>
              <a:buChar char="–"/>
              <a:defRPr sz="2000">
                <a:solidFill>
                  <a:srgbClr val="333333"/>
                </a:solidFill>
                <a:latin typeface="+mn-lt"/>
              </a:defRPr>
            </a:lvl3pPr>
            <a:lvl4pPr marL="1600200" indent="-228600" algn="l" rtl="0" eaLnBrk="0" fontAlgn="base" hangingPunct="0">
              <a:spcBef>
                <a:spcPct val="20000"/>
              </a:spcBef>
              <a:spcAft>
                <a:spcPct val="0"/>
              </a:spcAft>
              <a:buClr>
                <a:schemeClr val="accent2"/>
              </a:buClr>
              <a:buChar char="–"/>
              <a:defRPr>
                <a:solidFill>
                  <a:srgbClr val="333333"/>
                </a:solidFill>
                <a:latin typeface="+mn-lt"/>
              </a:defRPr>
            </a:lvl4pPr>
            <a:lvl5pPr marL="2057400" indent="-228600" algn="l" rtl="0" eaLnBrk="0" fontAlgn="base" hangingPunct="0">
              <a:spcBef>
                <a:spcPct val="20000"/>
              </a:spcBef>
              <a:spcAft>
                <a:spcPct val="0"/>
              </a:spcAft>
              <a:buClr>
                <a:schemeClr val="accent2"/>
              </a:buClr>
              <a:buChar char="»"/>
              <a:defRPr sz="1600">
                <a:solidFill>
                  <a:srgbClr val="333333"/>
                </a:solidFill>
                <a:latin typeface="+mn-lt"/>
              </a:defRPr>
            </a:lvl5pPr>
            <a:lvl6pPr marL="2514600" indent="-228600" algn="l" rtl="0" fontAlgn="base">
              <a:spcBef>
                <a:spcPct val="20000"/>
              </a:spcBef>
              <a:spcAft>
                <a:spcPct val="0"/>
              </a:spcAft>
              <a:buClr>
                <a:schemeClr val="accent2"/>
              </a:buClr>
              <a:buChar char="»"/>
              <a:defRPr sz="1600">
                <a:solidFill>
                  <a:srgbClr val="333333"/>
                </a:solidFill>
                <a:latin typeface="+mn-lt"/>
              </a:defRPr>
            </a:lvl6pPr>
            <a:lvl7pPr marL="2971800" indent="-228600" algn="l" rtl="0" fontAlgn="base">
              <a:spcBef>
                <a:spcPct val="20000"/>
              </a:spcBef>
              <a:spcAft>
                <a:spcPct val="0"/>
              </a:spcAft>
              <a:buClr>
                <a:schemeClr val="accent2"/>
              </a:buClr>
              <a:buChar char="»"/>
              <a:defRPr sz="1600">
                <a:solidFill>
                  <a:srgbClr val="333333"/>
                </a:solidFill>
                <a:latin typeface="+mn-lt"/>
              </a:defRPr>
            </a:lvl7pPr>
            <a:lvl8pPr marL="3429000" indent="-228600" algn="l" rtl="0" fontAlgn="base">
              <a:spcBef>
                <a:spcPct val="20000"/>
              </a:spcBef>
              <a:spcAft>
                <a:spcPct val="0"/>
              </a:spcAft>
              <a:buClr>
                <a:schemeClr val="accent2"/>
              </a:buClr>
              <a:buChar char="»"/>
              <a:defRPr sz="1600">
                <a:solidFill>
                  <a:srgbClr val="333333"/>
                </a:solidFill>
                <a:latin typeface="+mn-lt"/>
              </a:defRPr>
            </a:lvl8pPr>
            <a:lvl9pPr marL="3886200" indent="-228600" algn="l" rtl="0" fontAlgn="base">
              <a:spcBef>
                <a:spcPct val="20000"/>
              </a:spcBef>
              <a:spcAft>
                <a:spcPct val="0"/>
              </a:spcAft>
              <a:buClr>
                <a:schemeClr val="accent2"/>
              </a:buClr>
              <a:buChar char="»"/>
              <a:defRPr sz="1600">
                <a:solidFill>
                  <a:srgbClr val="333333"/>
                </a:solidFill>
                <a:latin typeface="+mn-lt"/>
              </a:defRPr>
            </a:lvl9pPr>
          </a:lstStyle>
          <a:p>
            <a:pPr marL="342900" marR="0" lvl="0" indent="-342900" algn="l" defTabSz="914400" rtl="0" eaLnBrk="0" fontAlgn="base" latinLnBrk="0" hangingPunct="0">
              <a:lnSpc>
                <a:spcPct val="100000"/>
              </a:lnSpc>
              <a:spcBef>
                <a:spcPct val="50000"/>
              </a:spcBef>
              <a:spcAft>
                <a:spcPct val="0"/>
              </a:spcAft>
              <a:buClr>
                <a:srgbClr val="002CAE"/>
              </a:buClr>
              <a:buSzPct val="80000"/>
              <a:buFont typeface="Zapf Dingbats" charset="2"/>
              <a:buChar char="n"/>
              <a:tabLst/>
              <a:defRPr/>
            </a:pPr>
            <a:r>
              <a:rPr kumimoji="0" lang="en-US" sz="3200" b="0" i="0" u="none" strike="noStrike" kern="1200" cap="none" spc="0" normalizeH="0" baseline="0" noProof="0" dirty="0" smtClean="0">
                <a:ln>
                  <a:noFill/>
                </a:ln>
                <a:solidFill>
                  <a:srgbClr val="BBE0E3">
                    <a:lumMod val="25000"/>
                  </a:srgbClr>
                </a:solidFill>
                <a:effectLst/>
                <a:uLnTx/>
                <a:uFillTx/>
                <a:latin typeface="Arial Black"/>
                <a:ea typeface="+mn-ea"/>
                <a:cs typeface="+mn-cs"/>
              </a:rPr>
              <a:t>Distance Education (online)</a:t>
            </a:r>
          </a:p>
          <a:p>
            <a:pPr marL="342900" marR="0" lvl="0" indent="-342900" algn="l" defTabSz="914400" rtl="0" eaLnBrk="0" fontAlgn="base" latinLnBrk="0" hangingPunct="0">
              <a:lnSpc>
                <a:spcPct val="100000"/>
              </a:lnSpc>
              <a:spcBef>
                <a:spcPct val="50000"/>
              </a:spcBef>
              <a:spcAft>
                <a:spcPct val="0"/>
              </a:spcAft>
              <a:buClr>
                <a:srgbClr val="002CAE"/>
              </a:buClr>
              <a:buSzPct val="80000"/>
              <a:buFont typeface="Zapf Dingbats" charset="2"/>
              <a:buChar char="n"/>
              <a:tabLst/>
              <a:defRPr/>
            </a:pPr>
            <a:r>
              <a:rPr kumimoji="0" lang="en-US" sz="3200" b="0" i="0" u="none" strike="noStrike" kern="1200" cap="none" spc="0" normalizeH="0" baseline="0" noProof="0" dirty="0" smtClean="0">
                <a:ln>
                  <a:noFill/>
                </a:ln>
                <a:solidFill>
                  <a:srgbClr val="BBE0E3">
                    <a:lumMod val="25000"/>
                  </a:srgbClr>
                </a:solidFill>
                <a:effectLst/>
                <a:uLnTx/>
                <a:uFillTx/>
                <a:latin typeface="Arial Black"/>
                <a:ea typeface="+mn-ea"/>
                <a:cs typeface="+mn-cs"/>
              </a:rPr>
              <a:t>Hybrid</a:t>
            </a:r>
          </a:p>
          <a:p>
            <a:pPr marL="342900" marR="0" lvl="0" indent="-342900" algn="l" defTabSz="914400" rtl="0" eaLnBrk="0" fontAlgn="base" latinLnBrk="0" hangingPunct="0">
              <a:lnSpc>
                <a:spcPct val="100000"/>
              </a:lnSpc>
              <a:spcBef>
                <a:spcPct val="50000"/>
              </a:spcBef>
              <a:spcAft>
                <a:spcPct val="0"/>
              </a:spcAft>
              <a:buClr>
                <a:srgbClr val="002CAE"/>
              </a:buClr>
              <a:buSzPct val="80000"/>
              <a:buFont typeface="Zapf Dingbats" charset="2"/>
              <a:buChar char="n"/>
              <a:tabLst/>
              <a:defRPr/>
            </a:pPr>
            <a:r>
              <a:rPr kumimoji="0" lang="en-US" sz="3200" b="0" i="0" u="none" strike="noStrike" kern="1200" cap="none" spc="0" normalizeH="0" baseline="0" noProof="0" dirty="0" err="1" smtClean="0">
                <a:ln>
                  <a:noFill/>
                </a:ln>
                <a:solidFill>
                  <a:srgbClr val="BBE0E3">
                    <a:lumMod val="25000"/>
                  </a:srgbClr>
                </a:solidFill>
                <a:effectLst/>
                <a:uLnTx/>
                <a:uFillTx/>
                <a:latin typeface="Arial Black"/>
                <a:ea typeface="+mn-ea"/>
                <a:cs typeface="+mn-cs"/>
              </a:rPr>
              <a:t>Clinicals</a:t>
            </a:r>
            <a:r>
              <a:rPr kumimoji="0" lang="en-US" sz="3200" b="0" i="0" u="none" strike="noStrike" kern="1200" cap="none" spc="0" normalizeH="0" baseline="0" noProof="0" dirty="0" smtClean="0">
                <a:ln>
                  <a:noFill/>
                </a:ln>
                <a:solidFill>
                  <a:srgbClr val="BBE0E3">
                    <a:lumMod val="25000"/>
                  </a:srgbClr>
                </a:solidFill>
                <a:effectLst/>
                <a:uLnTx/>
                <a:uFillTx/>
                <a:latin typeface="Arial Black"/>
                <a:ea typeface="+mn-ea"/>
                <a:cs typeface="+mn-cs"/>
              </a:rPr>
              <a:t> (practical experience)</a:t>
            </a:r>
          </a:p>
          <a:p>
            <a:pPr marL="0" marR="0" lvl="0" indent="0" algn="l" defTabSz="914400" rtl="0" eaLnBrk="0" fontAlgn="base" latinLnBrk="0" hangingPunct="0">
              <a:lnSpc>
                <a:spcPct val="100000"/>
              </a:lnSpc>
              <a:spcBef>
                <a:spcPct val="50000"/>
              </a:spcBef>
              <a:spcAft>
                <a:spcPct val="0"/>
              </a:spcAft>
              <a:buClr>
                <a:srgbClr val="002CAE"/>
              </a:buClr>
              <a:buSzPct val="80000"/>
              <a:buFont typeface="Zapf Dingbats" charset="2"/>
              <a:buNone/>
              <a:tabLst/>
              <a:defRPr/>
            </a:pPr>
            <a:r>
              <a:rPr kumimoji="0" lang="en-US" sz="3200" b="0" i="0" u="none" strike="noStrike" kern="1200" cap="none" spc="0" normalizeH="0" baseline="0" noProof="0" dirty="0" smtClean="0">
                <a:ln>
                  <a:noFill/>
                </a:ln>
                <a:solidFill>
                  <a:srgbClr val="2D2D8A">
                    <a:lumMod val="50000"/>
                  </a:srgbClr>
                </a:solidFill>
                <a:effectLst/>
                <a:uLnTx/>
                <a:uFillTx/>
                <a:latin typeface="Arial Black"/>
                <a:ea typeface="+mn-ea"/>
                <a:cs typeface="+mn-cs"/>
              </a:rPr>
              <a:t> </a:t>
            </a:r>
          </a:p>
          <a:p>
            <a:pPr marL="0" marR="0" lvl="0" indent="0" algn="l" defTabSz="914400" rtl="0" eaLnBrk="0" fontAlgn="base" latinLnBrk="0" hangingPunct="0">
              <a:lnSpc>
                <a:spcPct val="100000"/>
              </a:lnSpc>
              <a:spcBef>
                <a:spcPct val="50000"/>
              </a:spcBef>
              <a:spcAft>
                <a:spcPct val="0"/>
              </a:spcAft>
              <a:buClr>
                <a:srgbClr val="002CAE"/>
              </a:buClr>
              <a:buSzPct val="80000"/>
              <a:buFont typeface="Zapf Dingbats" charset="2"/>
              <a:buNone/>
              <a:tabLst/>
              <a:defRPr/>
            </a:pPr>
            <a:endParaRPr kumimoji="0" lang="en-US" sz="3200" b="0" i="0" u="none" strike="noStrike" kern="1200" cap="none" spc="0" normalizeH="0" baseline="0" noProof="0" dirty="0" smtClean="0">
              <a:ln>
                <a:noFill/>
              </a:ln>
              <a:solidFill>
                <a:srgbClr val="2D2D8A">
                  <a:lumMod val="50000"/>
                </a:srgbClr>
              </a:solidFill>
              <a:effectLst/>
              <a:uLnTx/>
              <a:uFillTx/>
              <a:latin typeface="Arial Black"/>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2CAE"/>
              </a:buClr>
              <a:buSzPct val="80000"/>
              <a:buFont typeface="Zapf Dingbats" charset="2"/>
              <a:buChar char="n"/>
              <a:tabLst/>
              <a:defRPr/>
            </a:pPr>
            <a:endParaRPr kumimoji="0" lang="en-US" sz="3000" b="0" i="0" u="none" strike="noStrike" kern="1200" cap="none" spc="0" normalizeH="0" baseline="0" noProof="0" dirty="0">
              <a:ln>
                <a:noFill/>
              </a:ln>
              <a:solidFill>
                <a:srgbClr val="333333"/>
              </a:solidFill>
              <a:effectLst/>
              <a:uLnTx/>
              <a:uFillTx/>
              <a:latin typeface="Arial Black"/>
              <a:ea typeface="+mn-ea"/>
              <a:cs typeface="+mn-cs"/>
            </a:endParaRPr>
          </a:p>
        </p:txBody>
      </p:sp>
    </p:spTree>
    <p:extLst>
      <p:ext uri="{BB962C8B-B14F-4D97-AF65-F5344CB8AC3E}">
        <p14:creationId xmlns:p14="http://schemas.microsoft.com/office/powerpoint/2010/main" val="4134458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4" cstate="print"/>
          <a:srcRect/>
          <a:stretch>
            <a:fillRect/>
          </a:stretch>
        </p:blipFill>
        <p:spPr bwMode="auto">
          <a:xfrm>
            <a:off x="3124200" y="1229285"/>
            <a:ext cx="6096000" cy="4781550"/>
          </a:xfrm>
          <a:prstGeom prst="rect">
            <a:avLst/>
          </a:prstGeom>
          <a:noFill/>
          <a:ln w="9525">
            <a:noFill/>
            <a:miter lim="800000"/>
            <a:headEnd/>
            <a:tailEnd/>
          </a:ln>
          <a:effectLst/>
        </p:spPr>
      </p:pic>
      <p:sp>
        <p:nvSpPr>
          <p:cNvPr id="21507" name="Rectangle 6"/>
          <p:cNvSpPr>
            <a:spLocks noChangeArrowheads="1"/>
          </p:cNvSpPr>
          <p:nvPr/>
        </p:nvSpPr>
        <p:spPr bwMode="auto">
          <a:xfrm>
            <a:off x="-457200" y="304800"/>
            <a:ext cx="8686800" cy="6400800"/>
          </a:xfrm>
          <a:prstGeom prst="rect">
            <a:avLst/>
          </a:prstGeom>
          <a:solidFill>
            <a:schemeClr val="accent1">
              <a:alpha val="70979"/>
            </a:scheme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3" name="Content Placeholder 2"/>
          <p:cNvSpPr>
            <a:spLocks noGrp="1"/>
          </p:cNvSpPr>
          <p:nvPr>
            <p:ph idx="1"/>
          </p:nvPr>
        </p:nvSpPr>
        <p:spPr>
          <a:xfrm>
            <a:off x="381000" y="1905000"/>
            <a:ext cx="8001000" cy="4114800"/>
          </a:xfrm>
        </p:spPr>
        <p:txBody>
          <a:bodyPr/>
          <a:lstStyle/>
          <a:p>
            <a:pPr>
              <a:spcBef>
                <a:spcPct val="50000"/>
              </a:spcBef>
              <a:defRPr/>
            </a:pPr>
            <a:r>
              <a:rPr lang="en-US" sz="3200" dirty="0">
                <a:solidFill>
                  <a:schemeClr val="accent6">
                    <a:lumMod val="50000"/>
                  </a:schemeClr>
                </a:solidFill>
              </a:rPr>
              <a:t>ENGL 1301 English Comp I</a:t>
            </a:r>
          </a:p>
          <a:p>
            <a:pPr>
              <a:spcBef>
                <a:spcPct val="50000"/>
              </a:spcBef>
              <a:defRPr/>
            </a:pPr>
            <a:r>
              <a:rPr lang="en-US" sz="3200" dirty="0">
                <a:solidFill>
                  <a:schemeClr val="accent6">
                    <a:lumMod val="50000"/>
                  </a:schemeClr>
                </a:solidFill>
              </a:rPr>
              <a:t>BIOL </a:t>
            </a:r>
            <a:r>
              <a:rPr lang="en-US" sz="3200" dirty="0" smtClean="0">
                <a:solidFill>
                  <a:schemeClr val="accent6">
                    <a:lumMod val="50000"/>
                  </a:schemeClr>
                </a:solidFill>
              </a:rPr>
              <a:t>2301/2101, 2302/2102 A&amp;P 1&amp;2</a:t>
            </a:r>
            <a:endParaRPr lang="en-US" sz="3200" dirty="0">
              <a:solidFill>
                <a:schemeClr val="accent6">
                  <a:lumMod val="50000"/>
                </a:schemeClr>
              </a:solidFill>
            </a:endParaRPr>
          </a:p>
          <a:p>
            <a:pPr>
              <a:spcBef>
                <a:spcPct val="50000"/>
              </a:spcBef>
              <a:defRPr/>
            </a:pPr>
            <a:r>
              <a:rPr lang="en-US" sz="3200" dirty="0">
                <a:solidFill>
                  <a:schemeClr val="accent6">
                    <a:lumMod val="50000"/>
                  </a:schemeClr>
                </a:solidFill>
              </a:rPr>
              <a:t>POFI 1301 Computer Apps I</a:t>
            </a:r>
          </a:p>
          <a:p>
            <a:pPr>
              <a:spcBef>
                <a:spcPct val="50000"/>
              </a:spcBef>
              <a:defRPr/>
            </a:pPr>
            <a:r>
              <a:rPr lang="en-US" sz="3200" dirty="0" smtClean="0">
                <a:solidFill>
                  <a:schemeClr val="accent6">
                    <a:lumMod val="50000"/>
                  </a:schemeClr>
                </a:solidFill>
              </a:rPr>
              <a:t>Social </a:t>
            </a:r>
            <a:r>
              <a:rPr lang="en-US" sz="3200" dirty="0">
                <a:solidFill>
                  <a:schemeClr val="accent6">
                    <a:lumMod val="50000"/>
                  </a:schemeClr>
                </a:solidFill>
              </a:rPr>
              <a:t>Science elective</a:t>
            </a:r>
          </a:p>
          <a:p>
            <a:pPr>
              <a:spcBef>
                <a:spcPct val="50000"/>
              </a:spcBef>
              <a:defRPr/>
            </a:pPr>
            <a:r>
              <a:rPr lang="en-US" sz="3200" dirty="0">
                <a:solidFill>
                  <a:schemeClr val="accent6">
                    <a:lumMod val="50000"/>
                  </a:schemeClr>
                </a:solidFill>
              </a:rPr>
              <a:t>Humanities elective</a:t>
            </a:r>
          </a:p>
          <a:p>
            <a:pPr marL="0" indent="0">
              <a:spcBef>
                <a:spcPct val="50000"/>
              </a:spcBef>
              <a:buFont typeface="Zapf Dingbats" charset="2"/>
              <a:buNone/>
              <a:defRPr/>
            </a:pPr>
            <a:r>
              <a:rPr lang="en-US" sz="3200" dirty="0" smtClean="0">
                <a:solidFill>
                  <a:schemeClr val="accent6">
                    <a:lumMod val="50000"/>
                  </a:schemeClr>
                </a:solidFill>
              </a:rPr>
              <a:t> </a:t>
            </a:r>
            <a:endParaRPr lang="en-US" sz="3200" dirty="0">
              <a:solidFill>
                <a:schemeClr val="accent6">
                  <a:lumMod val="50000"/>
                </a:schemeClr>
              </a:solidFill>
            </a:endParaRPr>
          </a:p>
          <a:p>
            <a:pPr marL="0" indent="0">
              <a:spcBef>
                <a:spcPct val="50000"/>
              </a:spcBef>
              <a:buFont typeface="Zapf Dingbats" charset="2"/>
              <a:buNone/>
              <a:defRPr/>
            </a:pPr>
            <a:endParaRPr lang="en-US" sz="3200" dirty="0">
              <a:solidFill>
                <a:schemeClr val="accent6">
                  <a:lumMod val="50000"/>
                </a:schemeClr>
              </a:solidFill>
            </a:endParaRPr>
          </a:p>
          <a:p>
            <a:pPr>
              <a:defRPr/>
            </a:pPr>
            <a:endParaRPr lang="en-US" dirty="0"/>
          </a:p>
        </p:txBody>
      </p:sp>
      <p:sp>
        <p:nvSpPr>
          <p:cNvPr id="19459" name="Text Box 7"/>
          <p:cNvSpPr txBox="1">
            <a:spLocks noChangeArrowheads="1"/>
          </p:cNvSpPr>
          <p:nvPr/>
        </p:nvSpPr>
        <p:spPr bwMode="auto">
          <a:xfrm>
            <a:off x="381000" y="304800"/>
            <a:ext cx="6400800" cy="135413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a:ln>
                  <a:noFill/>
                </a:ln>
                <a:solidFill>
                  <a:srgbClr val="2D2D8A">
                    <a:lumMod val="50000"/>
                  </a:srgbClr>
                </a:solidFill>
                <a:effectLst/>
                <a:uLnTx/>
                <a:uFillTx/>
                <a:latin typeface="Arial Black" pitchFamily="34" charset="0"/>
                <a:ea typeface="+mn-ea"/>
                <a:cs typeface="+mn-cs"/>
              </a:rPr>
              <a:t>Curriculum</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2D2D8A">
                    <a:lumMod val="50000"/>
                  </a:srgbClr>
                </a:solidFill>
                <a:effectLst/>
                <a:uLnTx/>
                <a:uFillTx/>
                <a:latin typeface="Arial Black" pitchFamily="34" charset="0"/>
                <a:ea typeface="+mn-ea"/>
                <a:cs typeface="+mn-cs"/>
              </a:rPr>
              <a:t>Academic and Pre-requisites</a:t>
            </a:r>
          </a:p>
        </p:txBody>
      </p:sp>
    </p:spTree>
    <p:extLst>
      <p:ext uri="{BB962C8B-B14F-4D97-AF65-F5344CB8AC3E}">
        <p14:creationId xmlns:p14="http://schemas.microsoft.com/office/powerpoint/2010/main" val="32503915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7650" name="Rectangle 1027"/>
          <p:cNvSpPr>
            <a:spLocks noGrp="1" noChangeArrowheads="1"/>
          </p:cNvSpPr>
          <p:nvPr>
            <p:ph type="body" idx="1"/>
          </p:nvPr>
        </p:nvSpPr>
        <p:spPr>
          <a:xfrm>
            <a:off x="133082" y="3124200"/>
            <a:ext cx="8991600" cy="1600201"/>
          </a:xfrm>
          <a:solidFill>
            <a:schemeClr val="bg2">
              <a:alpha val="58823"/>
            </a:schemeClr>
          </a:solidFill>
        </p:spPr>
        <p:txBody>
          <a:bodyPr anchor="ctr"/>
          <a:lstStyle/>
          <a:p>
            <a:pPr eaLnBrk="1" hangingPunct="1">
              <a:lnSpc>
                <a:spcPct val="70000"/>
              </a:lnSpc>
              <a:buNone/>
            </a:pPr>
            <a:r>
              <a:rPr lang="en-US" sz="5000" dirty="0" smtClean="0">
                <a:solidFill>
                  <a:schemeClr val="bg1"/>
                </a:solidFill>
              </a:rPr>
              <a:t> We look forward to serving You</a:t>
            </a:r>
            <a:endParaRPr lang="en-US" sz="4000" dirty="0" smtClean="0">
              <a:solidFill>
                <a:schemeClr val="bg1"/>
              </a:solidFill>
            </a:endParaRPr>
          </a:p>
        </p:txBody>
      </p:sp>
      <p:pic>
        <p:nvPicPr>
          <p:cNvPr id="27651" name="Picture 6" descr="HCC Coleman Logo.JPG">
            <a:hlinkClick r:id="rId4"/>
          </p:cNvPr>
          <p:cNvPicPr>
            <a:picLocks noChangeAspect="1"/>
          </p:cNvPicPr>
          <p:nvPr/>
        </p:nvPicPr>
        <p:blipFill>
          <a:blip r:embed="rId5" cstate="print"/>
          <a:srcRect/>
          <a:stretch>
            <a:fillRect/>
          </a:stretch>
        </p:blipFill>
        <p:spPr bwMode="auto">
          <a:xfrm>
            <a:off x="7938" y="5311775"/>
            <a:ext cx="1865312" cy="1533525"/>
          </a:xfrm>
          <a:prstGeom prst="rect">
            <a:avLst/>
          </a:prstGeom>
          <a:noFill/>
          <a:ln w="9525">
            <a:noFill/>
            <a:miter lim="800000"/>
            <a:headEnd/>
            <a:tailEnd/>
          </a:ln>
        </p:spPr>
      </p:pic>
    </p:spTree>
    <p:extLst>
      <p:ext uri="{BB962C8B-B14F-4D97-AF65-F5344CB8AC3E}">
        <p14:creationId xmlns:p14="http://schemas.microsoft.com/office/powerpoint/2010/main" val="3351974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8" y="18298"/>
            <a:ext cx="8807115" cy="2759580"/>
          </a:xfrm>
        </p:spPr>
        <p:txBody>
          <a:bodyPr>
            <a:normAutofit/>
          </a:bodyPr>
          <a:lstStyle/>
          <a:p>
            <a:pPr algn="ctr"/>
            <a:r>
              <a:rPr lang="en-US" sz="4051" u="sng" dirty="0">
                <a:solidFill>
                  <a:schemeClr val="tx1">
                    <a:lumMod val="95000"/>
                    <a:lumOff val="5000"/>
                  </a:schemeClr>
                </a:solidFill>
                <a:latin typeface="Britannic Bold" panose="020B0903060703020204" pitchFamily="34" charset="0"/>
              </a:rPr>
              <a:t>Degree </a:t>
            </a:r>
            <a:r>
              <a:rPr lang="en-US" sz="4051" u="sng" dirty="0" smtClean="0">
                <a:solidFill>
                  <a:schemeClr val="tx1">
                    <a:lumMod val="95000"/>
                    <a:lumOff val="5000"/>
                  </a:schemeClr>
                </a:solidFill>
                <a:latin typeface="Britannic Bold" panose="020B0903060703020204" pitchFamily="34" charset="0"/>
              </a:rPr>
              <a:t>Option 2: </a:t>
            </a:r>
            <a:r>
              <a:rPr lang="en-US" sz="4051" u="sng" dirty="0">
                <a:solidFill>
                  <a:schemeClr val="accent3">
                    <a:lumMod val="75000"/>
                  </a:schemeClr>
                </a:solidFill>
                <a:latin typeface="Britannic Bold" panose="020B0903060703020204" pitchFamily="34" charset="0"/>
              </a:rPr>
              <a:t/>
            </a:r>
            <a:br>
              <a:rPr lang="en-US" sz="4051" u="sng" dirty="0">
                <a:solidFill>
                  <a:schemeClr val="accent3">
                    <a:lumMod val="75000"/>
                  </a:schemeClr>
                </a:solidFill>
                <a:latin typeface="Britannic Bold" panose="020B0903060703020204" pitchFamily="34" charset="0"/>
              </a:rPr>
            </a:br>
            <a:r>
              <a:rPr lang="en-US" sz="4051" dirty="0">
                <a:solidFill>
                  <a:schemeClr val="accent3">
                    <a:lumMod val="75000"/>
                  </a:schemeClr>
                </a:solidFill>
                <a:latin typeface="Britannic Bold" panose="020B0903060703020204" pitchFamily="34" charset="0"/>
              </a:rPr>
              <a:t>Associate </a:t>
            </a:r>
            <a:r>
              <a:rPr lang="en-US" sz="4051" dirty="0" smtClean="0">
                <a:solidFill>
                  <a:schemeClr val="accent3">
                    <a:lumMod val="75000"/>
                  </a:schemeClr>
                </a:solidFill>
                <a:latin typeface="Britannic Bold" panose="020B0903060703020204" pitchFamily="34" charset="0"/>
              </a:rPr>
              <a:t>of Applied Science – </a:t>
            </a:r>
            <a:br>
              <a:rPr lang="en-US" sz="4051" dirty="0" smtClean="0">
                <a:solidFill>
                  <a:schemeClr val="accent3">
                    <a:lumMod val="75000"/>
                  </a:schemeClr>
                </a:solidFill>
                <a:latin typeface="Britannic Bold" panose="020B0903060703020204" pitchFamily="34" charset="0"/>
              </a:rPr>
            </a:br>
            <a:r>
              <a:rPr lang="en-US" sz="4051" dirty="0" smtClean="0">
                <a:solidFill>
                  <a:schemeClr val="accent3">
                    <a:lumMod val="75000"/>
                  </a:schemeClr>
                </a:solidFill>
                <a:latin typeface="Britannic Bold" panose="020B0903060703020204" pitchFamily="34" charset="0"/>
              </a:rPr>
              <a:t>Histologic Technician</a:t>
            </a:r>
            <a:r>
              <a:rPr lang="en-US" sz="4051" dirty="0">
                <a:solidFill>
                  <a:schemeClr val="accent4"/>
                </a:solidFill>
                <a:latin typeface="Britannic Bold" panose="020B0903060703020204" pitchFamily="34" charset="0"/>
              </a:rPr>
              <a:t/>
            </a:r>
            <a:br>
              <a:rPr lang="en-US" sz="4051" dirty="0">
                <a:solidFill>
                  <a:schemeClr val="accent4"/>
                </a:solidFill>
                <a:latin typeface="Britannic Bold" panose="020B0903060703020204" pitchFamily="34" charset="0"/>
              </a:rPr>
            </a:br>
            <a:endParaRPr lang="en-US" sz="3000" b="1" dirty="0">
              <a:latin typeface="Georgia" panose="02040502050405020303"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16"/>
            <a:ext cx="1225020" cy="813571"/>
          </a:xfrm>
          <a:prstGeom prst="rect">
            <a:avLst/>
          </a:prstGeom>
        </p:spPr>
      </p:pic>
      <p:sp>
        <p:nvSpPr>
          <p:cNvPr id="10" name="Title 1"/>
          <p:cNvSpPr txBox="1">
            <a:spLocks/>
          </p:cNvSpPr>
          <p:nvPr/>
        </p:nvSpPr>
        <p:spPr bwMode="auto">
          <a:xfrm>
            <a:off x="108288" y="2361184"/>
            <a:ext cx="8807115" cy="275958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189" rtl="0" eaLnBrk="1" fontAlgn="base" hangingPunct="1">
              <a:spcBef>
                <a:spcPct val="0"/>
              </a:spcBef>
              <a:spcAft>
                <a:spcPct val="0"/>
              </a:spcAft>
              <a:defRPr sz="4000" kern="1200">
                <a:solidFill>
                  <a:schemeClr val="tx1"/>
                </a:solidFill>
                <a:latin typeface="+mj-lt"/>
                <a:ea typeface="+mj-ea"/>
                <a:cs typeface="+mj-cs"/>
              </a:defRPr>
            </a:lvl1pPr>
            <a:lvl2pPr algn="l" defTabSz="457189" rtl="0" eaLnBrk="1" fontAlgn="base" hangingPunct="1">
              <a:spcBef>
                <a:spcPct val="0"/>
              </a:spcBef>
              <a:spcAft>
                <a:spcPct val="0"/>
              </a:spcAft>
              <a:defRPr sz="4000">
                <a:solidFill>
                  <a:schemeClr val="tx1"/>
                </a:solidFill>
                <a:latin typeface="Calibri" charset="0"/>
              </a:defRPr>
            </a:lvl2pPr>
            <a:lvl3pPr algn="l" defTabSz="457189" rtl="0" eaLnBrk="1" fontAlgn="base" hangingPunct="1">
              <a:spcBef>
                <a:spcPct val="0"/>
              </a:spcBef>
              <a:spcAft>
                <a:spcPct val="0"/>
              </a:spcAft>
              <a:defRPr sz="4000">
                <a:solidFill>
                  <a:schemeClr val="tx1"/>
                </a:solidFill>
                <a:latin typeface="Calibri" charset="0"/>
              </a:defRPr>
            </a:lvl3pPr>
            <a:lvl4pPr algn="l" defTabSz="457189" rtl="0" eaLnBrk="1" fontAlgn="base" hangingPunct="1">
              <a:spcBef>
                <a:spcPct val="0"/>
              </a:spcBef>
              <a:spcAft>
                <a:spcPct val="0"/>
              </a:spcAft>
              <a:defRPr sz="4000">
                <a:solidFill>
                  <a:schemeClr val="tx1"/>
                </a:solidFill>
                <a:latin typeface="Calibri" charset="0"/>
              </a:defRPr>
            </a:lvl4pPr>
            <a:lvl5pPr algn="l" defTabSz="457189" rtl="0" eaLnBrk="1" fontAlgn="base" hangingPunct="1">
              <a:spcBef>
                <a:spcPct val="0"/>
              </a:spcBef>
              <a:spcAft>
                <a:spcPct val="0"/>
              </a:spcAft>
              <a:defRPr sz="4000">
                <a:solidFill>
                  <a:schemeClr val="tx1"/>
                </a:solidFill>
                <a:latin typeface="Calibri" charset="0"/>
              </a:defRPr>
            </a:lvl5pPr>
            <a:lvl6pPr marL="457189" algn="l" defTabSz="457189" rtl="0" eaLnBrk="1" fontAlgn="base" hangingPunct="1">
              <a:spcBef>
                <a:spcPct val="0"/>
              </a:spcBef>
              <a:spcAft>
                <a:spcPct val="0"/>
              </a:spcAft>
              <a:defRPr sz="4000">
                <a:solidFill>
                  <a:schemeClr val="tx1"/>
                </a:solidFill>
                <a:latin typeface="Calibri" charset="0"/>
              </a:defRPr>
            </a:lvl6pPr>
            <a:lvl7pPr marL="914377" algn="l" defTabSz="457189" rtl="0" eaLnBrk="1" fontAlgn="base" hangingPunct="1">
              <a:spcBef>
                <a:spcPct val="0"/>
              </a:spcBef>
              <a:spcAft>
                <a:spcPct val="0"/>
              </a:spcAft>
              <a:defRPr sz="4000">
                <a:solidFill>
                  <a:schemeClr val="tx1"/>
                </a:solidFill>
                <a:latin typeface="Calibri" charset="0"/>
              </a:defRPr>
            </a:lvl7pPr>
            <a:lvl8pPr marL="1371566" algn="l" defTabSz="457189" rtl="0" eaLnBrk="1" fontAlgn="base" hangingPunct="1">
              <a:spcBef>
                <a:spcPct val="0"/>
              </a:spcBef>
              <a:spcAft>
                <a:spcPct val="0"/>
              </a:spcAft>
              <a:defRPr sz="4000">
                <a:solidFill>
                  <a:schemeClr val="tx1"/>
                </a:solidFill>
                <a:latin typeface="Calibri" charset="0"/>
              </a:defRPr>
            </a:lvl8pPr>
            <a:lvl9pPr marL="1828754" algn="l" defTabSz="457189" rtl="0" eaLnBrk="1" fontAlgn="base" hangingPunct="1">
              <a:spcBef>
                <a:spcPct val="0"/>
              </a:spcBef>
              <a:spcAft>
                <a:spcPct val="0"/>
              </a:spcAft>
              <a:defRPr sz="4000">
                <a:solidFill>
                  <a:schemeClr val="tx1"/>
                </a:solidFill>
                <a:latin typeface="Calibri" charset="0"/>
              </a:defRPr>
            </a:lvl9pPr>
          </a:lstStyle>
          <a:p>
            <a:pPr algn="ctr"/>
            <a:r>
              <a:rPr lang="en-US" sz="4051" dirty="0">
                <a:solidFill>
                  <a:schemeClr val="accent3">
                    <a:lumMod val="75000"/>
                  </a:schemeClr>
                </a:solidFill>
                <a:latin typeface="Britannic Bold" panose="020B0903060703020204" pitchFamily="34" charset="0"/>
              </a:rPr>
              <a:t>Dr. Min </a:t>
            </a:r>
            <a:r>
              <a:rPr lang="en-US" sz="4051" dirty="0" smtClean="0">
                <a:solidFill>
                  <a:schemeClr val="accent3">
                    <a:lumMod val="75000"/>
                  </a:schemeClr>
                </a:solidFill>
                <a:latin typeface="Britannic Bold" panose="020B0903060703020204" pitchFamily="34" charset="0"/>
              </a:rPr>
              <a:t>He</a:t>
            </a:r>
          </a:p>
          <a:p>
            <a:pPr algn="ctr"/>
            <a:r>
              <a:rPr lang="en-US" sz="3200" i="1" dirty="0" smtClean="0">
                <a:solidFill>
                  <a:schemeClr val="tx1">
                    <a:lumMod val="95000"/>
                    <a:lumOff val="5000"/>
                  </a:schemeClr>
                </a:solidFill>
                <a:latin typeface="Britannic Bold" panose="020B0903060703020204" pitchFamily="34" charset="0"/>
              </a:rPr>
              <a:t>HCC </a:t>
            </a:r>
            <a:r>
              <a:rPr lang="en-US" sz="3200" i="1" dirty="0">
                <a:solidFill>
                  <a:schemeClr val="tx1">
                    <a:lumMod val="95000"/>
                    <a:lumOff val="5000"/>
                  </a:schemeClr>
                </a:solidFill>
                <a:latin typeface="Britannic Bold" panose="020B0903060703020204" pitchFamily="34" charset="0"/>
              </a:rPr>
              <a:t>Department Chair – Histological Technician </a:t>
            </a:r>
            <a:r>
              <a:rPr lang="en-US" sz="4051" dirty="0" smtClean="0">
                <a:solidFill>
                  <a:schemeClr val="accent4"/>
                </a:solidFill>
                <a:latin typeface="Britannic Bold" panose="020B0903060703020204" pitchFamily="34" charset="0"/>
              </a:rPr>
              <a:t/>
            </a:r>
            <a:br>
              <a:rPr lang="en-US" sz="4051" dirty="0" smtClean="0">
                <a:solidFill>
                  <a:schemeClr val="accent4"/>
                </a:solidFill>
                <a:latin typeface="Britannic Bold" panose="020B0903060703020204" pitchFamily="34" charset="0"/>
              </a:rPr>
            </a:br>
            <a:endParaRPr lang="en-US" sz="3000" b="1" dirty="0">
              <a:latin typeface="Georgia" panose="02040502050405020303"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373" y="4287375"/>
            <a:ext cx="3619628" cy="2342886"/>
          </a:xfrm>
          <a:prstGeom prst="rect">
            <a:avLst/>
          </a:prstGeom>
        </p:spPr>
      </p:pic>
      <p:pic>
        <p:nvPicPr>
          <p:cNvPr id="7" name="Picture 2" descr="1505498506157_Cole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8283" y="5943599"/>
            <a:ext cx="141712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280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751" y="2110394"/>
            <a:ext cx="7845902" cy="2199996"/>
          </a:xfrm>
        </p:spPr>
        <p:txBody>
          <a:bodyPr>
            <a:noAutofit/>
          </a:bodyPr>
          <a:lstStyle/>
          <a:p>
            <a:r>
              <a:rPr lang="en-US" sz="8250" dirty="0">
                <a:latin typeface="Brush Script MT" panose="03060802040406070304" pitchFamily="66" charset="0"/>
              </a:rPr>
              <a:t>Histologic Technician Program</a:t>
            </a:r>
          </a:p>
        </p:txBody>
      </p:sp>
      <p:pic>
        <p:nvPicPr>
          <p:cNvPr id="1026" name="Picture 2" descr="1505498506157_Cole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105400"/>
            <a:ext cx="1801089"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8676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p>
            <a:r>
              <a:rPr lang="en-US" dirty="0" smtClean="0"/>
              <a:t>Houston Community College</a:t>
            </a:r>
            <a:br>
              <a:rPr lang="en-US" dirty="0" smtClean="0"/>
            </a:br>
            <a:r>
              <a:rPr lang="en-US" dirty="0" smtClean="0"/>
              <a:t>Histologic technician program</a:t>
            </a:r>
            <a:endParaRPr lang="en-US" dirty="0"/>
          </a:p>
        </p:txBody>
      </p:sp>
      <p:sp>
        <p:nvSpPr>
          <p:cNvPr id="3" name="Subtitle 2"/>
          <p:cNvSpPr>
            <a:spLocks noGrp="1"/>
          </p:cNvSpPr>
          <p:nvPr>
            <p:ph type="subTitle" idx="1"/>
          </p:nvPr>
        </p:nvSpPr>
        <p:spPr>
          <a:xfrm>
            <a:off x="1371600" y="3657600"/>
            <a:ext cx="5181600" cy="1752600"/>
          </a:xfrm>
        </p:spPr>
        <p:txBody>
          <a:bodyPr>
            <a:normAutofit/>
          </a:bodyPr>
          <a:lstStyle/>
          <a:p>
            <a:r>
              <a:rPr lang="en-US" sz="3200" dirty="0" smtClean="0"/>
              <a:t>Min He, HTL (ASCP), M. D.</a:t>
            </a:r>
          </a:p>
          <a:p>
            <a:r>
              <a:rPr lang="en-US" sz="3200" dirty="0" smtClean="0"/>
              <a:t>Professor, </a:t>
            </a:r>
          </a:p>
          <a:p>
            <a:r>
              <a:rPr lang="en-US" sz="3200" dirty="0" smtClean="0"/>
              <a:t>educational coordinator</a:t>
            </a:r>
            <a:endParaRPr lang="en-US" sz="3200"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429000"/>
            <a:ext cx="18748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4252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458200" cy="1229859"/>
          </a:xfrm>
        </p:spPr>
        <p:txBody>
          <a:bodyPr>
            <a:normAutofit fontScale="90000"/>
          </a:bodyPr>
          <a:lstStyle/>
          <a:p>
            <a:r>
              <a:rPr lang="en-US" dirty="0" smtClean="0"/>
              <a:t>Welcome to </a:t>
            </a:r>
            <a:r>
              <a:rPr lang="en-US" dirty="0" err="1" smtClean="0"/>
              <a:t>histotechnology</a:t>
            </a:r>
            <a:r>
              <a:rPr lang="en-US" dirty="0" smtClean="0"/>
              <a:t> world</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504497"/>
            <a:ext cx="4572000" cy="4779094"/>
          </a:xfrm>
          <a:prstGeom prst="rect">
            <a:avLst/>
          </a:prstGeom>
        </p:spPr>
      </p:pic>
    </p:spTree>
    <p:extLst>
      <p:ext uri="{BB962C8B-B14F-4D97-AF65-F5344CB8AC3E}">
        <p14:creationId xmlns:p14="http://schemas.microsoft.com/office/powerpoint/2010/main" val="1706979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A2FA-931A-9B4A-8773-78FAC0A39939}"/>
              </a:ext>
            </a:extLst>
          </p:cNvPr>
          <p:cNvSpPr>
            <a:spLocks noGrp="1"/>
          </p:cNvSpPr>
          <p:nvPr>
            <p:ph type="title"/>
          </p:nvPr>
        </p:nvSpPr>
        <p:spPr>
          <a:xfrm>
            <a:off x="357190" y="930388"/>
            <a:ext cx="8429625" cy="1143000"/>
          </a:xfrm>
        </p:spPr>
        <p:txBody>
          <a:bodyPr/>
          <a:lstStyle/>
          <a:p>
            <a:r>
              <a:rPr lang="en-US" sz="4800" i="1" u="sng" dirty="0">
                <a:latin typeface="Georgia" panose="02040502050405020303" pitchFamily="18" charset="0"/>
              </a:rPr>
              <a:t>Who We Are</a:t>
            </a:r>
          </a:p>
        </p:txBody>
      </p:sp>
      <p:sp>
        <p:nvSpPr>
          <p:cNvPr id="3" name="Content Placeholder 2">
            <a:extLst>
              <a:ext uri="{FF2B5EF4-FFF2-40B4-BE49-F238E27FC236}">
                <a16:creationId xmlns:a16="http://schemas.microsoft.com/office/drawing/2014/main" id="{AF1CE301-C640-6144-BA22-EEFD13580C3B}"/>
              </a:ext>
            </a:extLst>
          </p:cNvPr>
          <p:cNvSpPr>
            <a:spLocks noGrp="1"/>
          </p:cNvSpPr>
          <p:nvPr>
            <p:ph idx="1"/>
          </p:nvPr>
        </p:nvSpPr>
        <p:spPr>
          <a:xfrm>
            <a:off x="357189" y="2391538"/>
            <a:ext cx="8632827" cy="3964815"/>
          </a:xfrm>
        </p:spPr>
        <p:txBody>
          <a:bodyPr/>
          <a:lstStyle/>
          <a:p>
            <a:pPr marL="0" indent="0">
              <a:buNone/>
            </a:pPr>
            <a:r>
              <a:rPr lang="en-US" dirty="0" smtClean="0"/>
              <a:t>Pathways in Technology (P-TECH) – Health Sciences at Hightower HS blends high school and college coursework with industry experience which allows students to earn their Associates of Applied Science degree (up to 60 college credit hours) and industry certifications at no cost to the student or his/her family.</a:t>
            </a:r>
            <a:endParaRPr lang="en-US" sz="1800" dirty="0"/>
          </a:p>
        </p:txBody>
      </p:sp>
      <p:sp>
        <p:nvSpPr>
          <p:cNvPr id="4" name="Slide Number Placeholder 3">
            <a:extLst>
              <a:ext uri="{FF2B5EF4-FFF2-40B4-BE49-F238E27FC236}">
                <a16:creationId xmlns:a16="http://schemas.microsoft.com/office/drawing/2014/main" id="{DDB484CD-4E07-854B-AAA4-D6C5ED1E9D22}"/>
              </a:ext>
            </a:extLst>
          </p:cNvPr>
          <p:cNvSpPr>
            <a:spLocks noGrp="1"/>
          </p:cNvSpPr>
          <p:nvPr>
            <p:ph type="sldNum" sz="quarter" idx="11"/>
          </p:nvPr>
        </p:nvSpPr>
        <p:spPr/>
        <p:txBody>
          <a:bodyPr/>
          <a:lstStyle/>
          <a:p>
            <a:pPr>
              <a:defRPr/>
            </a:pPr>
            <a:fld id="{0CF0625A-6DA4-2542-A4CE-A3929B575227}" type="slidenum">
              <a:rPr lang="en-US" smtClean="0"/>
              <a:pPr>
                <a:defRPr/>
              </a:pPr>
              <a:t>3</a:t>
            </a:fld>
            <a:endParaRPr lang="en-US" dirty="0"/>
          </a:p>
        </p:txBody>
      </p:sp>
      <p:sp>
        <p:nvSpPr>
          <p:cNvPr id="5" name="Rectangle 4">
            <a:extLst>
              <a:ext uri="{FF2B5EF4-FFF2-40B4-BE49-F238E27FC236}">
                <a16:creationId xmlns:a16="http://schemas.microsoft.com/office/drawing/2014/main" id="{216D0DA4-AAEE-B44B-A606-261FB669FE57}"/>
              </a:ext>
            </a:extLst>
          </p:cNvPr>
          <p:cNvSpPr/>
          <p:nvPr/>
        </p:nvSpPr>
        <p:spPr>
          <a:xfrm>
            <a:off x="0" y="3"/>
            <a:ext cx="9144000" cy="810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AC3D03-7BA6-1347-A9E9-1DB9DE93D801}"/>
              </a:ext>
            </a:extLst>
          </p:cNvPr>
          <p:cNvSpPr/>
          <p:nvPr/>
        </p:nvSpPr>
        <p:spPr>
          <a:xfrm>
            <a:off x="0" y="749009"/>
            <a:ext cx="9144000" cy="61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861C49-E29E-0648-96BB-0CE6961F15CC}"/>
              </a:ext>
            </a:extLst>
          </p:cNvPr>
          <p:cNvPicPr>
            <a:picLocks noChangeAspect="1"/>
          </p:cNvPicPr>
          <p:nvPr/>
        </p:nvPicPr>
        <p:blipFill>
          <a:blip r:embed="rId3"/>
          <a:stretch>
            <a:fillRect/>
          </a:stretch>
        </p:blipFill>
        <p:spPr>
          <a:xfrm>
            <a:off x="6828705" y="113295"/>
            <a:ext cx="2053917" cy="51582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374" y="827871"/>
            <a:ext cx="2448441" cy="1626079"/>
          </a:xfrm>
          <a:prstGeom prst="rect">
            <a:avLst/>
          </a:prstGeom>
        </p:spPr>
      </p:pic>
    </p:spTree>
    <p:extLst>
      <p:ext uri="{BB962C8B-B14F-4D97-AF65-F5344CB8AC3E}">
        <p14:creationId xmlns:p14="http://schemas.microsoft.com/office/powerpoint/2010/main" val="2239194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3145345"/>
            <a:ext cx="4601633" cy="3451225"/>
          </a:xfrm>
        </p:spPr>
      </p:pic>
      <p:sp>
        <p:nvSpPr>
          <p:cNvPr id="3" name="Title 2"/>
          <p:cNvSpPr>
            <a:spLocks noGrp="1"/>
          </p:cNvSpPr>
          <p:nvPr>
            <p:ph type="title"/>
          </p:nvPr>
        </p:nvSpPr>
        <p:spPr/>
        <p:txBody>
          <a:bodyPr/>
          <a:lstStyle/>
          <a:p>
            <a:r>
              <a:rPr lang="en-US" dirty="0" smtClean="0"/>
              <a:t>What do we do?</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399" y="1524000"/>
            <a:ext cx="4601633" cy="1728004"/>
          </a:xfrm>
          <a:prstGeom prst="rect">
            <a:avLst/>
          </a:prstGeom>
        </p:spPr>
      </p:pic>
    </p:spTree>
    <p:extLst>
      <p:ext uri="{BB962C8B-B14F-4D97-AF65-F5344CB8AC3E}">
        <p14:creationId xmlns:p14="http://schemas.microsoft.com/office/powerpoint/2010/main" val="7791774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lab</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4428" y="1752600"/>
            <a:ext cx="2972372" cy="44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960" y="2537369"/>
            <a:ext cx="5257714" cy="3505581"/>
          </a:xfrm>
          <a:prstGeom prst="rect">
            <a:avLst/>
          </a:prstGeom>
        </p:spPr>
      </p:pic>
    </p:spTree>
    <p:extLst>
      <p:ext uri="{BB962C8B-B14F-4D97-AF65-F5344CB8AC3E}">
        <p14:creationId xmlns:p14="http://schemas.microsoft.com/office/powerpoint/2010/main" val="4154439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lab</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305"/>
          <a:stretch/>
        </p:blipFill>
        <p:spPr>
          <a:xfrm>
            <a:off x="685800" y="1591056"/>
            <a:ext cx="4642790" cy="3451225"/>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530574"/>
            <a:ext cx="4876800" cy="3251607"/>
          </a:xfrm>
          <a:prstGeom prst="rect">
            <a:avLst/>
          </a:prstGeom>
        </p:spPr>
      </p:pic>
    </p:spTree>
    <p:extLst>
      <p:ext uri="{BB962C8B-B14F-4D97-AF65-F5344CB8AC3E}">
        <p14:creationId xmlns:p14="http://schemas.microsoft.com/office/powerpoint/2010/main" val="31165987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lab</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828800"/>
            <a:ext cx="4795190" cy="3197193"/>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657" y="3733800"/>
            <a:ext cx="4229143" cy="2819781"/>
          </a:xfrm>
          <a:prstGeom prst="rect">
            <a:avLst/>
          </a:prstGeom>
        </p:spPr>
      </p:pic>
    </p:spTree>
    <p:extLst>
      <p:ext uri="{BB962C8B-B14F-4D97-AF65-F5344CB8AC3E}">
        <p14:creationId xmlns:p14="http://schemas.microsoft.com/office/powerpoint/2010/main" val="3900502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Student lab</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676400"/>
            <a:ext cx="5042286" cy="3361944"/>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70886" y="4114800"/>
            <a:ext cx="3588096" cy="2392363"/>
          </a:xfrm>
        </p:spPr>
      </p:pic>
    </p:spTree>
    <p:extLst>
      <p:ext uri="{BB962C8B-B14F-4D97-AF65-F5344CB8AC3E}">
        <p14:creationId xmlns:p14="http://schemas.microsoft.com/office/powerpoint/2010/main" val="20162374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143000"/>
            <a:ext cx="4572000" cy="5562600"/>
          </a:xfrm>
        </p:spPr>
        <p:txBody>
          <a:bodyPr>
            <a:normAutofit fontScale="92500" lnSpcReduction="10000"/>
          </a:bodyPr>
          <a:lstStyle/>
          <a:p>
            <a:pPr marL="0" indent="0">
              <a:buNone/>
            </a:pPr>
            <a:r>
              <a:rPr lang="en-US" dirty="0" smtClean="0"/>
              <a:t>Baylor College of Medicine</a:t>
            </a:r>
          </a:p>
          <a:p>
            <a:pPr marL="0" indent="0">
              <a:buNone/>
            </a:pPr>
            <a:r>
              <a:rPr lang="en-US" dirty="0" smtClean="0"/>
              <a:t>Brown &amp; Associates</a:t>
            </a:r>
          </a:p>
          <a:p>
            <a:pPr marL="0" indent="0">
              <a:buNone/>
            </a:pPr>
            <a:r>
              <a:rPr lang="en-US" dirty="0" smtClean="0"/>
              <a:t>Ben </a:t>
            </a:r>
            <a:r>
              <a:rPr lang="en-US" dirty="0" err="1" smtClean="0"/>
              <a:t>Taub</a:t>
            </a:r>
            <a:endParaRPr lang="en-US" dirty="0" smtClean="0"/>
          </a:p>
          <a:p>
            <a:pPr marL="0" indent="0">
              <a:buNone/>
            </a:pPr>
            <a:r>
              <a:rPr lang="en-US" dirty="0" smtClean="0"/>
              <a:t>Clear Lake Hospital</a:t>
            </a:r>
          </a:p>
          <a:p>
            <a:pPr marL="0" indent="0">
              <a:buNone/>
            </a:pPr>
            <a:r>
              <a:rPr lang="en-US" dirty="0" smtClean="0"/>
              <a:t>Kingwood</a:t>
            </a:r>
          </a:p>
          <a:p>
            <a:pPr marL="0" indent="0">
              <a:buNone/>
            </a:pPr>
            <a:r>
              <a:rPr lang="en-US" dirty="0" smtClean="0"/>
              <a:t>LBJ </a:t>
            </a:r>
            <a:r>
              <a:rPr lang="en-US" dirty="0"/>
              <a:t>Hospital (near ship channel)</a:t>
            </a:r>
          </a:p>
          <a:p>
            <a:pPr marL="0" indent="0">
              <a:buNone/>
            </a:pPr>
            <a:r>
              <a:rPr lang="en-US" dirty="0" smtClean="0"/>
              <a:t>Methodist</a:t>
            </a:r>
          </a:p>
          <a:p>
            <a:pPr marL="0" indent="0">
              <a:buNone/>
            </a:pPr>
            <a:r>
              <a:rPr lang="en-US" dirty="0" smtClean="0"/>
              <a:t>Medical Examiner’s Office</a:t>
            </a:r>
          </a:p>
          <a:p>
            <a:pPr marL="0" indent="0">
              <a:buNone/>
            </a:pPr>
            <a:r>
              <a:rPr lang="en-US" dirty="0" smtClean="0"/>
              <a:t>Memorial Herman</a:t>
            </a:r>
          </a:p>
          <a:p>
            <a:pPr marL="0" indent="0">
              <a:buNone/>
            </a:pPr>
            <a:r>
              <a:rPr lang="en-US" dirty="0" smtClean="0"/>
              <a:t>North Cypress Medical center</a:t>
            </a:r>
          </a:p>
          <a:p>
            <a:pPr marL="0" indent="0">
              <a:buNone/>
            </a:pPr>
            <a:r>
              <a:rPr lang="en-US" dirty="0" smtClean="0"/>
              <a:t>St</a:t>
            </a:r>
            <a:r>
              <a:rPr lang="en-US" dirty="0"/>
              <a:t>. </a:t>
            </a:r>
            <a:r>
              <a:rPr lang="en-US" dirty="0" err="1" smtClean="0"/>
              <a:t>Lukes</a:t>
            </a:r>
            <a:r>
              <a:rPr lang="en-US" dirty="0"/>
              <a:t>			</a:t>
            </a:r>
          </a:p>
          <a:p>
            <a:pPr marL="0" indent="0">
              <a:buNone/>
            </a:pPr>
            <a:r>
              <a:rPr lang="en-US" dirty="0" smtClean="0"/>
              <a:t>Texas </a:t>
            </a:r>
            <a:r>
              <a:rPr lang="en-US" dirty="0"/>
              <a:t>Children’s </a:t>
            </a:r>
            <a:r>
              <a:rPr lang="en-US" dirty="0" smtClean="0"/>
              <a:t>Hospital</a:t>
            </a:r>
          </a:p>
          <a:p>
            <a:pPr marL="0" indent="0">
              <a:buNone/>
            </a:pPr>
            <a:r>
              <a:rPr lang="en-US" dirty="0" smtClean="0"/>
              <a:t>UTMB </a:t>
            </a:r>
            <a:r>
              <a:rPr lang="en-US" dirty="0"/>
              <a:t>in </a:t>
            </a:r>
            <a:r>
              <a:rPr lang="en-US" dirty="0" smtClean="0"/>
              <a:t>Galveston</a:t>
            </a:r>
            <a:r>
              <a:rPr lang="en-US" dirty="0"/>
              <a:t>	</a:t>
            </a:r>
          </a:p>
          <a:p>
            <a:pPr marL="0" indent="0">
              <a:buNone/>
            </a:pPr>
            <a:r>
              <a:rPr lang="en-US" dirty="0" smtClean="0"/>
              <a:t>UTH-department </a:t>
            </a:r>
            <a:r>
              <a:rPr lang="en-US" dirty="0"/>
              <a:t>of </a:t>
            </a:r>
            <a:r>
              <a:rPr lang="en-US" dirty="0" smtClean="0"/>
              <a:t>pathology</a:t>
            </a:r>
          </a:p>
          <a:p>
            <a:pPr marL="0" indent="0">
              <a:buNone/>
            </a:pPr>
            <a:r>
              <a:rPr lang="en-US" dirty="0" smtClean="0"/>
              <a:t>……</a:t>
            </a:r>
            <a:endParaRPr lang="en-US" dirty="0"/>
          </a:p>
        </p:txBody>
      </p:sp>
      <p:sp>
        <p:nvSpPr>
          <p:cNvPr id="2" name="Title 1"/>
          <p:cNvSpPr>
            <a:spLocks noGrp="1"/>
          </p:cNvSpPr>
          <p:nvPr>
            <p:ph type="title"/>
          </p:nvPr>
        </p:nvSpPr>
        <p:spPr>
          <a:xfrm>
            <a:off x="457200" y="274638"/>
            <a:ext cx="8229600" cy="792162"/>
          </a:xfrm>
        </p:spPr>
        <p:txBody>
          <a:bodyPr/>
          <a:lstStyle/>
          <a:p>
            <a:r>
              <a:rPr lang="en-US" dirty="0" err="1" smtClean="0"/>
              <a:t>Clincal</a:t>
            </a:r>
            <a:r>
              <a:rPr lang="en-US" dirty="0" smtClean="0"/>
              <a:t> sites</a:t>
            </a:r>
            <a:endParaRPr lang="en-US" dirty="0"/>
          </a:p>
        </p:txBody>
      </p:sp>
    </p:spTree>
    <p:extLst>
      <p:ext uri="{BB962C8B-B14F-4D97-AF65-F5344CB8AC3E}">
        <p14:creationId xmlns:p14="http://schemas.microsoft.com/office/powerpoint/2010/main" val="19941392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304799" y="2133598"/>
          <a:ext cx="8458200" cy="3518882"/>
        </p:xfrm>
        <a:graphic>
          <a:graphicData uri="http://schemas.openxmlformats.org/drawingml/2006/table">
            <a:tbl>
              <a:tblPr firstRow="1" firstCol="1" bandRow="1"/>
              <a:tblGrid>
                <a:gridCol w="871981">
                  <a:extLst>
                    <a:ext uri="{9D8B030D-6E8A-4147-A177-3AD203B41FA5}">
                      <a16:colId xmlns:a16="http://schemas.microsoft.com/office/drawing/2014/main" val="20000"/>
                    </a:ext>
                  </a:extLst>
                </a:gridCol>
                <a:gridCol w="1046375">
                  <a:extLst>
                    <a:ext uri="{9D8B030D-6E8A-4147-A177-3AD203B41FA5}">
                      <a16:colId xmlns:a16="http://schemas.microsoft.com/office/drawing/2014/main" val="20001"/>
                    </a:ext>
                  </a:extLst>
                </a:gridCol>
                <a:gridCol w="2267146">
                  <a:extLst>
                    <a:ext uri="{9D8B030D-6E8A-4147-A177-3AD203B41FA5}">
                      <a16:colId xmlns:a16="http://schemas.microsoft.com/office/drawing/2014/main" val="20002"/>
                    </a:ext>
                  </a:extLst>
                </a:gridCol>
                <a:gridCol w="1046375">
                  <a:extLst>
                    <a:ext uri="{9D8B030D-6E8A-4147-A177-3AD203B41FA5}">
                      <a16:colId xmlns:a16="http://schemas.microsoft.com/office/drawing/2014/main" val="20003"/>
                    </a:ext>
                  </a:extLst>
                </a:gridCol>
                <a:gridCol w="1220771">
                  <a:extLst>
                    <a:ext uri="{9D8B030D-6E8A-4147-A177-3AD203B41FA5}">
                      <a16:colId xmlns:a16="http://schemas.microsoft.com/office/drawing/2014/main" val="20004"/>
                    </a:ext>
                  </a:extLst>
                </a:gridCol>
                <a:gridCol w="1046375">
                  <a:extLst>
                    <a:ext uri="{9D8B030D-6E8A-4147-A177-3AD203B41FA5}">
                      <a16:colId xmlns:a16="http://schemas.microsoft.com/office/drawing/2014/main" val="20005"/>
                    </a:ext>
                  </a:extLst>
                </a:gridCol>
                <a:gridCol w="959177">
                  <a:extLst>
                    <a:ext uri="{9D8B030D-6E8A-4147-A177-3AD203B41FA5}">
                      <a16:colId xmlns:a16="http://schemas.microsoft.com/office/drawing/2014/main" val="20006"/>
                    </a:ext>
                  </a:extLst>
                </a:gridCol>
              </a:tblGrid>
              <a:tr h="762002">
                <a:tc>
                  <a:txBody>
                    <a:bodyPr/>
                    <a:lstStyle/>
                    <a:p>
                      <a:pPr marL="0" marR="0">
                        <a:spcBef>
                          <a:spcPts val="0"/>
                        </a:spcBef>
                        <a:spcAft>
                          <a:spcPts val="0"/>
                        </a:spcAft>
                      </a:pPr>
                      <a:r>
                        <a:rPr lang="en-US" sz="2000" dirty="0">
                          <a:effectLst/>
                          <a:latin typeface="Calibri"/>
                          <a:ea typeface="Calibri"/>
                          <a:cs typeface="Times New Roman"/>
                        </a:rPr>
                        <a:t>Prefix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Number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Course Name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Weekly </a:t>
                      </a:r>
                    </a:p>
                    <a:p>
                      <a:pPr marL="0" marR="0">
                        <a:spcBef>
                          <a:spcPts val="0"/>
                        </a:spcBef>
                        <a:spcAft>
                          <a:spcPts val="0"/>
                        </a:spcAft>
                      </a:pPr>
                      <a:r>
                        <a:rPr lang="en-US" sz="2000" dirty="0" err="1">
                          <a:effectLst/>
                          <a:latin typeface="Calibri"/>
                          <a:ea typeface="Calibri"/>
                          <a:cs typeface="Times New Roman"/>
                        </a:rPr>
                        <a:t>Lec</a:t>
                      </a:r>
                      <a:r>
                        <a:rPr lang="en-US" sz="2000" dirty="0">
                          <a:effectLst/>
                          <a:latin typeface="Calibri"/>
                          <a:ea typeface="Calibri"/>
                          <a:cs typeface="Times New Roman"/>
                        </a:rPr>
                        <a:t> Hrs.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Weekly</a:t>
                      </a:r>
                    </a:p>
                    <a:p>
                      <a:pPr marL="0" marR="0">
                        <a:spcBef>
                          <a:spcPts val="0"/>
                        </a:spcBef>
                        <a:spcAft>
                          <a:spcPts val="0"/>
                        </a:spcAft>
                      </a:pPr>
                      <a:r>
                        <a:rPr lang="en-US" sz="2000" dirty="0">
                          <a:effectLst/>
                          <a:latin typeface="Calibri"/>
                          <a:ea typeface="Calibri"/>
                          <a:cs typeface="Times New Roman"/>
                        </a:rPr>
                        <a:t>Lab Hrs.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Contact Hrs.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Credit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5800">
                <a:tc>
                  <a:txBody>
                    <a:bodyPr/>
                    <a:lstStyle/>
                    <a:p>
                      <a:pPr marL="0" marR="0">
                        <a:spcBef>
                          <a:spcPts val="0"/>
                        </a:spcBef>
                        <a:spcAft>
                          <a:spcPts val="0"/>
                        </a:spcAft>
                      </a:pPr>
                      <a:r>
                        <a:rPr lang="en-US" sz="2000">
                          <a:effectLst/>
                          <a:latin typeface="Calibri"/>
                          <a:ea typeface="Calibri"/>
                          <a:cs typeface="Times New Roman"/>
                        </a:rPr>
                        <a:t>HPRS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1201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Introduction to Health Professions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17770">
                <a:tc>
                  <a:txBody>
                    <a:bodyPr/>
                    <a:lstStyle/>
                    <a:p>
                      <a:pPr marL="0" marR="0">
                        <a:spcBef>
                          <a:spcPts val="0"/>
                        </a:spcBef>
                        <a:spcAft>
                          <a:spcPts val="0"/>
                        </a:spcAft>
                      </a:pPr>
                      <a:r>
                        <a:rPr lang="en-US" sz="2000">
                          <a:effectLst/>
                          <a:latin typeface="Calibri"/>
                          <a:ea typeface="Calibri"/>
                          <a:cs typeface="Times New Roman"/>
                        </a:rPr>
                        <a:t>MATH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1314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College Algebra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7770">
                <a:tc>
                  <a:txBody>
                    <a:bodyPr/>
                    <a:lstStyle/>
                    <a:p>
                      <a:pPr marL="0" marR="0">
                        <a:spcBef>
                          <a:spcPts val="0"/>
                        </a:spcBef>
                        <a:spcAft>
                          <a:spcPts val="0"/>
                        </a:spcAft>
                      </a:pPr>
                      <a:r>
                        <a:rPr lang="en-US" sz="2000">
                          <a:effectLst/>
                          <a:latin typeface="Calibri"/>
                          <a:ea typeface="Calibri"/>
                          <a:cs typeface="Times New Roman"/>
                        </a:rPr>
                        <a:t>ENGL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1301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Composition 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17770">
                <a:tc>
                  <a:txBody>
                    <a:bodyPr/>
                    <a:lstStyle/>
                    <a:p>
                      <a:pPr marL="0" marR="0">
                        <a:spcBef>
                          <a:spcPts val="0"/>
                        </a:spcBef>
                        <a:spcAft>
                          <a:spcPts val="0"/>
                        </a:spcAft>
                      </a:pPr>
                      <a:r>
                        <a:rPr lang="en-US" sz="2000">
                          <a:effectLst/>
                          <a:latin typeface="Calibri"/>
                          <a:ea typeface="Calibri"/>
                          <a:cs typeface="Times New Roman"/>
                        </a:rPr>
                        <a:t>BIOL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1406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General Biology 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7770">
                <a:tc>
                  <a:txBody>
                    <a:bodyPr/>
                    <a:lstStyle/>
                    <a:p>
                      <a:pPr marL="0" marR="0">
                        <a:spcBef>
                          <a:spcPts val="0"/>
                        </a:spcBef>
                        <a:spcAft>
                          <a:spcPts val="0"/>
                        </a:spcAft>
                      </a:pPr>
                      <a:r>
                        <a:rPr lang="en-US" sz="20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Prerequisite 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240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a:xfrm>
            <a:off x="457200" y="274638"/>
            <a:ext cx="8229600" cy="1477962"/>
          </a:xfrm>
        </p:spPr>
        <p:txBody>
          <a:bodyPr>
            <a:normAutofit/>
          </a:bodyPr>
          <a:lstStyle/>
          <a:p>
            <a:r>
              <a:rPr lang="en-US" dirty="0" smtClean="0"/>
              <a:t>Curriculum</a:t>
            </a:r>
            <a:br>
              <a:rPr lang="en-US" dirty="0" smtClean="0"/>
            </a:br>
            <a:r>
              <a:rPr lang="en-US" dirty="0" smtClean="0"/>
              <a:t>prerequisites </a:t>
            </a:r>
            <a:endParaRPr lang="en-US" dirty="0"/>
          </a:p>
        </p:txBody>
      </p:sp>
    </p:spTree>
    <p:extLst>
      <p:ext uri="{BB962C8B-B14F-4D97-AF65-F5344CB8AC3E}">
        <p14:creationId xmlns:p14="http://schemas.microsoft.com/office/powerpoint/2010/main" val="32321152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295400" y="228600"/>
            <a:ext cx="6248400" cy="609600"/>
          </a:xfrm>
        </p:spPr>
        <p:txBody>
          <a:bodyPr>
            <a:normAutofit fontScale="90000"/>
          </a:bodyPr>
          <a:lstStyle/>
          <a:p>
            <a:pPr eaLnBrk="1" hangingPunct="1"/>
            <a:r>
              <a:rPr lang="en-US" altLang="en-US" sz="4000" smtClean="0"/>
              <a:t>Curriculum </a:t>
            </a:r>
          </a:p>
        </p:txBody>
      </p:sp>
      <p:grpSp>
        <p:nvGrpSpPr>
          <p:cNvPr id="34819" name="Group 2"/>
          <p:cNvGrpSpPr>
            <a:grpSpLocks/>
          </p:cNvGrpSpPr>
          <p:nvPr/>
        </p:nvGrpSpPr>
        <p:grpSpPr bwMode="auto">
          <a:xfrm>
            <a:off x="610533" y="762000"/>
            <a:ext cx="7319895" cy="6054399"/>
            <a:chOff x="839141" y="762000"/>
            <a:chExt cx="7320072" cy="6054399"/>
          </a:xfrm>
        </p:grpSpPr>
        <p:grpSp>
          <p:nvGrpSpPr>
            <p:cNvPr id="34822" name="Group 3"/>
            <p:cNvGrpSpPr>
              <a:grpSpLocks/>
            </p:cNvGrpSpPr>
            <p:nvPr/>
          </p:nvGrpSpPr>
          <p:grpSpPr bwMode="auto">
            <a:xfrm>
              <a:off x="1554163" y="762000"/>
              <a:ext cx="5578475" cy="5803900"/>
              <a:chOff x="1554480" y="1066800"/>
              <a:chExt cx="5577840" cy="5803900"/>
            </a:xfrm>
          </p:grpSpPr>
          <p:pic>
            <p:nvPicPr>
              <p:cNvPr id="34828" name="Picture 5"/>
              <p:cNvPicPr>
                <a:picLocks noChangeAspect="1" noChangeArrowheads="1"/>
              </p:cNvPicPr>
              <p:nvPr/>
            </p:nvPicPr>
            <p:blipFill>
              <a:blip r:embed="rId2">
                <a:extLst>
                  <a:ext uri="{28A0092B-C50C-407E-A947-70E740481C1C}">
                    <a14:useLocalDpi xmlns:a14="http://schemas.microsoft.com/office/drawing/2010/main" val="0"/>
                  </a:ext>
                </a:extLst>
              </a:blip>
              <a:srcRect l="21860" r="21803"/>
              <a:stretch>
                <a:fillRect/>
              </a:stretch>
            </p:blipFill>
            <p:spPr bwMode="auto">
              <a:xfrm>
                <a:off x="1554480" y="1066800"/>
                <a:ext cx="5577840"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9" name="TextBox 2"/>
              <p:cNvSpPr txBox="1">
                <a:spLocks noChangeArrowheads="1"/>
              </p:cNvSpPr>
              <p:nvPr/>
            </p:nvSpPr>
            <p:spPr bwMode="auto">
              <a:xfrm>
                <a:off x="4648200" y="1905000"/>
                <a:ext cx="962123"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charset="0"/>
                    <a:cs typeface="Times New Roman" charset="0"/>
                  </a:defRPr>
                </a:lvl1pPr>
                <a:lvl2pPr marL="742950" indent="-285750" eaLnBrk="0" hangingPunct="0">
                  <a:buChar char="–"/>
                  <a:defRPr sz="28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buChar char="–"/>
                  <a:defRPr sz="2000">
                    <a:solidFill>
                      <a:schemeClr val="tx1"/>
                    </a:solidFill>
                    <a:latin typeface="Times New Roman" charset="0"/>
                    <a:cs typeface="Times New Roman" charset="0"/>
                  </a:defRPr>
                </a:lvl4pPr>
                <a:lvl5pPr marL="2057400" indent="-228600" eaLnBrk="0" hangingPunct="0">
                  <a:buChar char="»"/>
                  <a:defRPr sz="2000">
                    <a:solidFill>
                      <a:schemeClr val="tx1"/>
                    </a:solidFill>
                    <a:latin typeface="Times New Roman" charset="0"/>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cs typeface="Times New Roman"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charset="0"/>
                    <a:ea typeface="+mn-ea"/>
                    <a:cs typeface="Times New Roman" charset="0"/>
                  </a:rPr>
                  <a:t>Start:</a:t>
                </a:r>
              </a:p>
            </p:txBody>
          </p:sp>
        </p:grpSp>
        <p:sp>
          <p:nvSpPr>
            <p:cNvPr id="34823" name="TextBox 1"/>
            <p:cNvSpPr txBox="1">
              <a:spLocks noChangeArrowheads="1"/>
            </p:cNvSpPr>
            <p:nvPr/>
          </p:nvSpPr>
          <p:spPr bwMode="auto">
            <a:xfrm>
              <a:off x="6019933" y="1143000"/>
              <a:ext cx="867566"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charset="0"/>
                  <a:cs typeface="Times New Roman" charset="0"/>
                </a:defRPr>
              </a:lvl1pPr>
              <a:lvl2pPr marL="742950" indent="-285750" eaLnBrk="0" hangingPunct="0">
                <a:buChar char="–"/>
                <a:defRPr sz="28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buChar char="–"/>
                <a:defRPr sz="2000">
                  <a:solidFill>
                    <a:schemeClr val="tx1"/>
                  </a:solidFill>
                  <a:latin typeface="Times New Roman" charset="0"/>
                  <a:cs typeface="Times New Roman" charset="0"/>
                </a:defRPr>
              </a:lvl4pPr>
              <a:lvl5pPr marL="2057400" indent="-228600" eaLnBrk="0" hangingPunct="0">
                <a:buChar char="»"/>
                <a:defRPr sz="2000">
                  <a:solidFill>
                    <a:schemeClr val="tx1"/>
                  </a:solidFill>
                  <a:latin typeface="Times New Roman" charset="0"/>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cs typeface="Times New Roman" charset="0"/>
                </a:defRPr>
              </a:lvl9pPr>
            </a:lstStyle>
            <a:p>
              <a:pPr marL="0" marR="0" lvl="0" indent="0" algn="l" defTabSz="914400" rtl="0" eaLnBrk="1" fontAlgn="base" latinLnBrk="0" hangingPunct="1">
                <a:lnSpc>
                  <a:spcPct val="90000"/>
                </a:lnSpc>
                <a:spcBef>
                  <a:spcPct val="20000"/>
                </a:spcBef>
                <a:spcAft>
                  <a:spcPct val="0"/>
                </a:spcAft>
                <a:buClrTx/>
                <a:buSzTx/>
                <a:buFontTx/>
                <a:buChar char="•"/>
                <a:tabLst/>
                <a:defRPr/>
              </a:pPr>
              <a:r>
                <a:rPr kumimoji="0" lang="en-US" altLang="en-US" sz="2800" b="0" i="0" u="none" strike="noStrike" kern="1200" cap="none" spc="0" normalizeH="0" baseline="0" noProof="0" dirty="0" smtClean="0">
                  <a:ln>
                    <a:noFill/>
                  </a:ln>
                  <a:solidFill>
                    <a:prstClr val="black"/>
                  </a:solidFill>
                  <a:effectLst/>
                  <a:uLnTx/>
                  <a:uFillTx/>
                  <a:latin typeface="Times New Roman" charset="0"/>
                  <a:ea typeface="+mn-ea"/>
                  <a:cs typeface="Times New Roman" charset="0"/>
                </a:rPr>
                <a:t>Fall</a:t>
              </a:r>
              <a:endParaRPr kumimoji="0" lang="en-US" altLang="en-US" sz="2800" b="0" i="0" u="none" strike="noStrike" kern="1200" cap="none" spc="0" normalizeH="0" baseline="0" noProof="0" dirty="0">
                <a:ln>
                  <a:noFill/>
                </a:ln>
                <a:solidFill>
                  <a:prstClr val="black"/>
                </a:solidFill>
                <a:effectLst/>
                <a:uLnTx/>
                <a:uFillTx/>
                <a:latin typeface="Times New Roman" charset="0"/>
                <a:ea typeface="+mn-ea"/>
                <a:cs typeface="Times New Roman" charset="0"/>
              </a:endParaRPr>
            </a:p>
          </p:txBody>
        </p:sp>
        <p:sp>
          <p:nvSpPr>
            <p:cNvPr id="34824" name="TextBox 6"/>
            <p:cNvSpPr txBox="1">
              <a:spLocks noChangeArrowheads="1"/>
            </p:cNvSpPr>
            <p:nvPr/>
          </p:nvSpPr>
          <p:spPr bwMode="auto">
            <a:xfrm>
              <a:off x="6890886" y="4202668"/>
              <a:ext cx="1268327"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charset="0"/>
                  <a:cs typeface="Times New Roman" charset="0"/>
                </a:defRPr>
              </a:lvl1pPr>
              <a:lvl2pPr marL="742950" indent="-285750" eaLnBrk="0" hangingPunct="0">
                <a:buChar char="–"/>
                <a:defRPr sz="28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buChar char="–"/>
                <a:defRPr sz="2000">
                  <a:solidFill>
                    <a:schemeClr val="tx1"/>
                  </a:solidFill>
                  <a:latin typeface="Times New Roman" charset="0"/>
                  <a:cs typeface="Times New Roman" charset="0"/>
                </a:defRPr>
              </a:lvl4pPr>
              <a:lvl5pPr marL="2057400" indent="-228600" eaLnBrk="0" hangingPunct="0">
                <a:buChar char="»"/>
                <a:defRPr sz="2000">
                  <a:solidFill>
                    <a:schemeClr val="tx1"/>
                  </a:solidFill>
                  <a:latin typeface="Times New Roman" charset="0"/>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cs typeface="Times New Roman" charset="0"/>
                </a:defRPr>
              </a:lvl9pPr>
            </a:lstStyle>
            <a:p>
              <a:pPr marL="0" marR="0" lvl="0" indent="0" algn="l" defTabSz="914400" rtl="0" eaLnBrk="1" fontAlgn="base" latinLnBrk="0" hangingPunct="1">
                <a:lnSpc>
                  <a:spcPct val="90000"/>
                </a:lnSpc>
                <a:spcBef>
                  <a:spcPct val="20000"/>
                </a:spcBef>
                <a:spcAft>
                  <a:spcPct val="0"/>
                </a:spcAft>
                <a:buClrTx/>
                <a:buSzTx/>
                <a:buFontTx/>
                <a:buChar char="•"/>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charset="0"/>
                  <a:ea typeface="+mn-ea"/>
                  <a:cs typeface="Times New Roman" charset="0"/>
                </a:rPr>
                <a:t>Spring</a:t>
              </a:r>
              <a:endParaRPr kumimoji="0" lang="en-US" altLang="en-US" sz="2800" b="0" i="0" u="none" strike="noStrike" kern="1200" cap="none" spc="0" normalizeH="0" baseline="0" noProof="0" dirty="0">
                <a:ln>
                  <a:noFill/>
                </a:ln>
                <a:solidFill>
                  <a:srgbClr val="000000"/>
                </a:solidFill>
                <a:effectLst/>
                <a:uLnTx/>
                <a:uFillTx/>
                <a:latin typeface="Times New Roman" charset="0"/>
                <a:ea typeface="+mn-ea"/>
                <a:cs typeface="Times New Roman" charset="0"/>
              </a:endParaRPr>
            </a:p>
          </p:txBody>
        </p:sp>
        <p:sp>
          <p:nvSpPr>
            <p:cNvPr id="34825" name="TextBox 7"/>
            <p:cNvSpPr txBox="1">
              <a:spLocks noChangeArrowheads="1"/>
            </p:cNvSpPr>
            <p:nvPr/>
          </p:nvSpPr>
          <p:spPr bwMode="auto">
            <a:xfrm>
              <a:off x="3657600" y="6336268"/>
              <a:ext cx="1526417"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charset="0"/>
                  <a:cs typeface="Times New Roman" charset="0"/>
                </a:defRPr>
              </a:lvl1pPr>
              <a:lvl2pPr marL="742950" indent="-285750" eaLnBrk="0" hangingPunct="0">
                <a:buChar char="–"/>
                <a:defRPr sz="28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buChar char="–"/>
                <a:defRPr sz="2000">
                  <a:solidFill>
                    <a:schemeClr val="tx1"/>
                  </a:solidFill>
                  <a:latin typeface="Times New Roman" charset="0"/>
                  <a:cs typeface="Times New Roman" charset="0"/>
                </a:defRPr>
              </a:lvl4pPr>
              <a:lvl5pPr marL="2057400" indent="-228600" eaLnBrk="0" hangingPunct="0">
                <a:buChar char="»"/>
                <a:defRPr sz="2000">
                  <a:solidFill>
                    <a:schemeClr val="tx1"/>
                  </a:solidFill>
                  <a:latin typeface="Times New Roman" charset="0"/>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cs typeface="Times New Roman" charset="0"/>
                </a:defRPr>
              </a:lvl9pPr>
            </a:lstStyle>
            <a:p>
              <a:pPr marL="0" marR="0" lvl="0" indent="0" algn="l" defTabSz="914400" rtl="0" eaLnBrk="1" fontAlgn="base" latinLnBrk="0" hangingPunct="1">
                <a:lnSpc>
                  <a:spcPct val="90000"/>
                </a:lnSpc>
                <a:spcBef>
                  <a:spcPct val="20000"/>
                </a:spcBef>
                <a:spcAft>
                  <a:spcPct val="0"/>
                </a:spcAft>
                <a:buClrTx/>
                <a:buSzTx/>
                <a:buFontTx/>
                <a:buChar char="•"/>
                <a:tabLst/>
                <a:defRPr/>
              </a:pPr>
              <a:r>
                <a:rPr kumimoji="0" lang="en-US" altLang="en-US" sz="2800" b="0" i="0" u="none" strike="noStrike" kern="1200" cap="none" spc="0" normalizeH="0" baseline="0" noProof="0" dirty="0" smtClean="0">
                  <a:ln>
                    <a:noFill/>
                  </a:ln>
                  <a:solidFill>
                    <a:srgbClr val="FF0000"/>
                  </a:solidFill>
                  <a:effectLst/>
                  <a:uLnTx/>
                  <a:uFillTx/>
                  <a:latin typeface="Times New Roman" charset="0"/>
                  <a:ea typeface="+mn-ea"/>
                  <a:cs typeface="Times New Roman" charset="0"/>
                </a:rPr>
                <a:t>Summer</a:t>
              </a:r>
              <a:endParaRPr kumimoji="0" lang="en-US" altLang="en-US" sz="2800" b="0" i="0" u="none" strike="noStrike" kern="1200" cap="none" spc="0" normalizeH="0" baseline="0" noProof="0" dirty="0">
                <a:ln>
                  <a:noFill/>
                </a:ln>
                <a:solidFill>
                  <a:srgbClr val="FF0000"/>
                </a:solidFill>
                <a:effectLst/>
                <a:uLnTx/>
                <a:uFillTx/>
                <a:latin typeface="Times New Roman" charset="0"/>
                <a:ea typeface="+mn-ea"/>
                <a:cs typeface="Times New Roman" charset="0"/>
              </a:endParaRPr>
            </a:p>
          </p:txBody>
        </p:sp>
        <p:sp>
          <p:nvSpPr>
            <p:cNvPr id="34826" name="TextBox 8"/>
            <p:cNvSpPr txBox="1">
              <a:spLocks noChangeArrowheads="1"/>
            </p:cNvSpPr>
            <p:nvPr/>
          </p:nvSpPr>
          <p:spPr bwMode="auto">
            <a:xfrm>
              <a:off x="1037468" y="4355068"/>
              <a:ext cx="867566"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charset="0"/>
                  <a:cs typeface="Times New Roman" charset="0"/>
                </a:defRPr>
              </a:lvl1pPr>
              <a:lvl2pPr marL="742950" indent="-285750" eaLnBrk="0" hangingPunct="0">
                <a:buChar char="–"/>
                <a:defRPr sz="28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buChar char="–"/>
                <a:defRPr sz="2000">
                  <a:solidFill>
                    <a:schemeClr val="tx1"/>
                  </a:solidFill>
                  <a:latin typeface="Times New Roman" charset="0"/>
                  <a:cs typeface="Times New Roman" charset="0"/>
                </a:defRPr>
              </a:lvl4pPr>
              <a:lvl5pPr marL="2057400" indent="-228600" eaLnBrk="0" hangingPunct="0">
                <a:buChar char="»"/>
                <a:defRPr sz="2000">
                  <a:solidFill>
                    <a:schemeClr val="tx1"/>
                  </a:solidFill>
                  <a:latin typeface="Times New Roman" charset="0"/>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cs typeface="Times New Roman" charset="0"/>
                </a:defRPr>
              </a:lvl9pPr>
            </a:lstStyle>
            <a:p>
              <a:pPr marL="0" marR="0" lvl="0" indent="0" algn="l" defTabSz="914400" rtl="0" eaLnBrk="1" fontAlgn="base" latinLnBrk="0" hangingPunct="1">
                <a:lnSpc>
                  <a:spcPct val="90000"/>
                </a:lnSpc>
                <a:spcBef>
                  <a:spcPct val="20000"/>
                </a:spcBef>
                <a:spcAft>
                  <a:spcPct val="0"/>
                </a:spcAft>
                <a:buClrTx/>
                <a:buSzTx/>
                <a:buFontTx/>
                <a:buChar char="•"/>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charset="0"/>
                  <a:ea typeface="+mn-ea"/>
                  <a:cs typeface="Times New Roman" charset="0"/>
                </a:rPr>
                <a:t>Fall</a:t>
              </a:r>
              <a:endParaRPr kumimoji="0" lang="en-US" altLang="en-US" sz="2800" b="0" i="0" u="none" strike="noStrike" kern="1200" cap="none" spc="0" normalizeH="0" baseline="0" noProof="0" dirty="0">
                <a:ln>
                  <a:noFill/>
                </a:ln>
                <a:solidFill>
                  <a:srgbClr val="000000"/>
                </a:solidFill>
                <a:effectLst/>
                <a:uLnTx/>
                <a:uFillTx/>
                <a:latin typeface="Times New Roman" charset="0"/>
                <a:ea typeface="+mn-ea"/>
                <a:cs typeface="Times New Roman" charset="0"/>
              </a:endParaRPr>
            </a:p>
          </p:txBody>
        </p:sp>
        <p:sp>
          <p:nvSpPr>
            <p:cNvPr id="34827" name="TextBox 9"/>
            <p:cNvSpPr txBox="1">
              <a:spLocks noChangeArrowheads="1"/>
            </p:cNvSpPr>
            <p:nvPr/>
          </p:nvSpPr>
          <p:spPr bwMode="auto">
            <a:xfrm>
              <a:off x="839141" y="1600200"/>
              <a:ext cx="1268327"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charset="0"/>
                  <a:cs typeface="Times New Roman" charset="0"/>
                </a:defRPr>
              </a:lvl1pPr>
              <a:lvl2pPr marL="742950" indent="-285750" eaLnBrk="0" hangingPunct="0">
                <a:buChar char="–"/>
                <a:defRPr sz="28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buChar char="–"/>
                <a:defRPr sz="2000">
                  <a:solidFill>
                    <a:schemeClr val="tx1"/>
                  </a:solidFill>
                  <a:latin typeface="Times New Roman" charset="0"/>
                  <a:cs typeface="Times New Roman" charset="0"/>
                </a:defRPr>
              </a:lvl4pPr>
              <a:lvl5pPr marL="2057400" indent="-228600" eaLnBrk="0" hangingPunct="0">
                <a:buChar char="»"/>
                <a:defRPr sz="2000">
                  <a:solidFill>
                    <a:schemeClr val="tx1"/>
                  </a:solidFill>
                  <a:latin typeface="Times New Roman" charset="0"/>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cs typeface="Times New Roman" charset="0"/>
                </a:defRPr>
              </a:lvl9pPr>
            </a:lstStyle>
            <a:p>
              <a:pPr marL="0" marR="0" lvl="0" indent="0" algn="l" defTabSz="914400" rtl="0" eaLnBrk="1" fontAlgn="base" latinLnBrk="0" hangingPunct="1">
                <a:lnSpc>
                  <a:spcPct val="90000"/>
                </a:lnSpc>
                <a:spcBef>
                  <a:spcPct val="20000"/>
                </a:spcBef>
                <a:spcAft>
                  <a:spcPct val="0"/>
                </a:spcAft>
                <a:buClrTx/>
                <a:buSzTx/>
                <a:buFontTx/>
                <a:buChar char="•"/>
                <a:tabLst/>
                <a:defRPr/>
              </a:pPr>
              <a:r>
                <a:rPr kumimoji="0" lang="en-US" altLang="en-US" sz="2800" b="0" i="0" u="none" strike="noStrike" kern="1200" cap="none" spc="0" normalizeH="0" baseline="0" noProof="0" dirty="0" smtClean="0">
                  <a:ln>
                    <a:noFill/>
                  </a:ln>
                  <a:solidFill>
                    <a:srgbClr val="7030A0"/>
                  </a:solidFill>
                  <a:effectLst/>
                  <a:uLnTx/>
                  <a:uFillTx/>
                  <a:latin typeface="Times New Roman" charset="0"/>
                  <a:ea typeface="+mn-ea"/>
                  <a:cs typeface="Times New Roman" charset="0"/>
                </a:rPr>
                <a:t>Spring</a:t>
              </a:r>
              <a:endParaRPr kumimoji="0" lang="en-US" altLang="en-US" sz="2800" b="0" i="0" u="none" strike="noStrike" kern="1200" cap="none" spc="0" normalizeH="0" baseline="0" noProof="0" dirty="0">
                <a:ln>
                  <a:noFill/>
                </a:ln>
                <a:solidFill>
                  <a:srgbClr val="7030A0"/>
                </a:solidFill>
                <a:effectLst/>
                <a:uLnTx/>
                <a:uFillTx/>
                <a:latin typeface="Times New Roman" charset="0"/>
                <a:ea typeface="+mn-ea"/>
                <a:cs typeface="Times New Roman" charset="0"/>
              </a:endParaRPr>
            </a:p>
          </p:txBody>
        </p:sp>
      </p:grpSp>
      <p:sp>
        <p:nvSpPr>
          <p:cNvPr id="34820" name="TextBox 3"/>
          <p:cNvSpPr txBox="1">
            <a:spLocks noChangeArrowheads="1"/>
          </p:cNvSpPr>
          <p:nvPr/>
        </p:nvSpPr>
        <p:spPr bwMode="auto">
          <a:xfrm>
            <a:off x="6629400" y="1981200"/>
            <a:ext cx="2438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charset="0"/>
                <a:cs typeface="Times New Roman" charset="0"/>
              </a:defRPr>
            </a:lvl1pPr>
            <a:lvl2pPr marL="742950" indent="-285750" eaLnBrk="0" hangingPunct="0">
              <a:buChar char="–"/>
              <a:defRPr sz="28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buChar char="–"/>
              <a:defRPr sz="2000">
                <a:solidFill>
                  <a:schemeClr val="tx1"/>
                </a:solidFill>
                <a:latin typeface="Times New Roman" charset="0"/>
                <a:cs typeface="Times New Roman" charset="0"/>
              </a:defRPr>
            </a:lvl4pPr>
            <a:lvl5pPr marL="2057400" indent="-228600" eaLnBrk="0" hangingPunct="0">
              <a:buChar char="»"/>
              <a:defRPr sz="2000">
                <a:solidFill>
                  <a:schemeClr val="tx1"/>
                </a:solidFill>
                <a:latin typeface="Times New Roman" charset="0"/>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cs typeface="Times New Roman" charset="0"/>
              </a:defRPr>
            </a:lvl9pPr>
          </a:lstStyle>
          <a:p>
            <a:pPr marL="0" marR="0" lvl="0" indent="0" algn="l" defTabSz="914400" rtl="0" eaLnBrk="1" fontAlgn="base" latinLnBrk="0" hangingPunct="1">
              <a:lnSpc>
                <a:spcPct val="9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Times New Roman" charset="0"/>
                <a:ea typeface="+mn-ea"/>
                <a:cs typeface="Times New Roman" charset="0"/>
              </a:rPr>
              <a:t>General biology I</a:t>
            </a:r>
          </a:p>
          <a:p>
            <a:pPr marL="0" marR="0" lvl="0" indent="0" algn="l" defTabSz="914400" rtl="0" eaLnBrk="1" fontAlgn="base" latinLnBrk="0" hangingPunct="1">
              <a:lnSpc>
                <a:spcPct val="9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Times New Roman" charset="0"/>
                <a:ea typeface="+mn-ea"/>
                <a:cs typeface="Times New Roman" charset="0"/>
              </a:rPr>
              <a:t>General chemistry</a:t>
            </a:r>
          </a:p>
          <a:p>
            <a:pPr marL="0" marR="0" lvl="0" indent="0" algn="l" defTabSz="914400" rtl="0" eaLnBrk="1" fontAlgn="base" latinLnBrk="0" hangingPunct="1">
              <a:lnSpc>
                <a:spcPct val="9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Times New Roman" charset="0"/>
                <a:ea typeface="+mn-ea"/>
                <a:cs typeface="Times New Roman" charset="0"/>
              </a:rPr>
              <a:t>Anatomy and physiology I and II</a:t>
            </a:r>
          </a:p>
        </p:txBody>
      </p:sp>
      <p:sp>
        <p:nvSpPr>
          <p:cNvPr id="34821" name="TextBox 5"/>
          <p:cNvSpPr txBox="1">
            <a:spLocks noChangeArrowheads="1"/>
          </p:cNvSpPr>
          <p:nvPr/>
        </p:nvSpPr>
        <p:spPr bwMode="auto">
          <a:xfrm>
            <a:off x="5703888" y="5857875"/>
            <a:ext cx="2830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charset="0"/>
                <a:cs typeface="Times New Roman" charset="0"/>
              </a:defRPr>
            </a:lvl1pPr>
            <a:lvl2pPr marL="742950" indent="-285750" eaLnBrk="0" hangingPunct="0">
              <a:buChar char="–"/>
              <a:defRPr sz="28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buChar char="–"/>
              <a:defRPr sz="2000">
                <a:solidFill>
                  <a:schemeClr val="tx1"/>
                </a:solidFill>
                <a:latin typeface="Times New Roman" charset="0"/>
                <a:cs typeface="Times New Roman" charset="0"/>
              </a:defRPr>
            </a:lvl4pPr>
            <a:lvl5pPr marL="2057400" indent="-228600" eaLnBrk="0" hangingPunct="0">
              <a:buChar char="»"/>
              <a:defRPr sz="2000">
                <a:solidFill>
                  <a:schemeClr val="tx1"/>
                </a:solidFill>
                <a:latin typeface="Times New Roman" charset="0"/>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cs typeface="Times New Roman" charset="0"/>
              </a:defRPr>
            </a:lvl9pPr>
          </a:lstStyle>
          <a:p>
            <a:pPr marL="0" marR="0" lvl="0" indent="0" algn="l" defTabSz="914400" rtl="0" eaLnBrk="1" fontAlgn="base" latinLnBrk="0" hangingPunct="1">
              <a:lnSpc>
                <a:spcPct val="9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Times New Roman" charset="0"/>
                <a:ea typeface="+mn-ea"/>
                <a:cs typeface="Times New Roman" charset="0"/>
              </a:rPr>
              <a:t>Social science</a:t>
            </a:r>
          </a:p>
          <a:p>
            <a:pPr marL="0" marR="0" lvl="0" indent="0" algn="l" defTabSz="914400" rtl="0" eaLnBrk="1" fontAlgn="base" latinLnBrk="0" hangingPunct="1">
              <a:lnSpc>
                <a:spcPct val="9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Times New Roman" charset="0"/>
                <a:ea typeface="+mn-ea"/>
                <a:cs typeface="Times New Roman" charset="0"/>
              </a:rPr>
              <a:t>Art/ humanities electives</a:t>
            </a:r>
          </a:p>
        </p:txBody>
      </p:sp>
    </p:spTree>
    <p:extLst>
      <p:ext uri="{BB962C8B-B14F-4D97-AF65-F5344CB8AC3E}">
        <p14:creationId xmlns:p14="http://schemas.microsoft.com/office/powerpoint/2010/main" val="22872000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463" r="7215" b="738"/>
          <a:stretch/>
        </p:blipFill>
        <p:spPr>
          <a:xfrm>
            <a:off x="1752600" y="2103120"/>
            <a:ext cx="5334000" cy="3566160"/>
          </a:xfrm>
        </p:spPr>
      </p:pic>
      <p:sp>
        <p:nvSpPr>
          <p:cNvPr id="3" name="Title 2"/>
          <p:cNvSpPr>
            <a:spLocks noGrp="1"/>
          </p:cNvSpPr>
          <p:nvPr>
            <p:ph type="title"/>
          </p:nvPr>
        </p:nvSpPr>
        <p:spPr/>
        <p:txBody>
          <a:bodyPr/>
          <a:lstStyle/>
          <a:p>
            <a:r>
              <a:rPr lang="en-US" dirty="0" smtClean="0"/>
              <a:t>Great future with HCC Coleman</a:t>
            </a:r>
            <a:endParaRPr lang="en-US" dirty="0"/>
          </a:p>
        </p:txBody>
      </p:sp>
      <p:sp>
        <p:nvSpPr>
          <p:cNvPr id="2" name="TextBox 1"/>
          <p:cNvSpPr txBox="1"/>
          <p:nvPr/>
        </p:nvSpPr>
        <p:spPr>
          <a:xfrm>
            <a:off x="1447800" y="5943600"/>
            <a:ext cx="641143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Candara"/>
                <a:ea typeface="+mn-ea"/>
                <a:cs typeface="+mn-cs"/>
                <a:hlinkClick r:id="rId3"/>
              </a:rPr>
              <a:t>https://</a:t>
            </a:r>
            <a:r>
              <a:rPr kumimoji="0" lang="en-US" sz="3600" b="0" i="0" u="sng" strike="noStrike" kern="1200" cap="none" spc="0" normalizeH="0" baseline="0" noProof="0" dirty="0" smtClean="0">
                <a:ln>
                  <a:noFill/>
                </a:ln>
                <a:solidFill>
                  <a:prstClr val="black"/>
                </a:solidFill>
                <a:effectLst/>
                <a:uLnTx/>
                <a:uFillTx/>
                <a:latin typeface="Candara"/>
                <a:ea typeface="+mn-ea"/>
                <a:cs typeface="+mn-cs"/>
                <a:hlinkClick r:id="rId3"/>
              </a:rPr>
              <a:t>youtu.be/VQ5_WsDuFJM</a:t>
            </a:r>
            <a:endParaRPr kumimoji="0" lang="en-US" sz="3600" b="0"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28295824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ctrTitle"/>
          </p:nvPr>
        </p:nvSpPr>
        <p:spPr>
          <a:xfrm>
            <a:off x="1752600" y="1997075"/>
            <a:ext cx="6400800" cy="1431925"/>
          </a:xfrm>
        </p:spPr>
        <p:txBody>
          <a:bodyPr/>
          <a:lstStyle/>
          <a:p>
            <a:pPr eaLnBrk="1" hangingPunct="1">
              <a:defRPr/>
            </a:pPr>
            <a:r>
              <a:rPr lang="en-US" smtClean="0"/>
              <a:t>Career Advancement</a:t>
            </a:r>
          </a:p>
        </p:txBody>
      </p:sp>
    </p:spTree>
    <p:extLst>
      <p:ext uri="{BB962C8B-B14F-4D97-AF65-F5344CB8AC3E}">
        <p14:creationId xmlns:p14="http://schemas.microsoft.com/office/powerpoint/2010/main" val="2778992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A2FA-931A-9B4A-8773-78FAC0A39939}"/>
              </a:ext>
            </a:extLst>
          </p:cNvPr>
          <p:cNvSpPr>
            <a:spLocks noGrp="1"/>
          </p:cNvSpPr>
          <p:nvPr>
            <p:ph type="title"/>
          </p:nvPr>
        </p:nvSpPr>
        <p:spPr>
          <a:xfrm>
            <a:off x="560390" y="857391"/>
            <a:ext cx="8429625" cy="1143000"/>
          </a:xfrm>
        </p:spPr>
        <p:txBody>
          <a:bodyPr/>
          <a:lstStyle/>
          <a:p>
            <a:r>
              <a:rPr lang="en-US" sz="4800" i="1" u="sng" dirty="0">
                <a:latin typeface="Georgia" panose="02040502050405020303" pitchFamily="18" charset="0"/>
              </a:rPr>
              <a:t>How We Work</a:t>
            </a:r>
          </a:p>
        </p:txBody>
      </p:sp>
      <p:sp>
        <p:nvSpPr>
          <p:cNvPr id="3" name="Content Placeholder 2">
            <a:extLst>
              <a:ext uri="{FF2B5EF4-FFF2-40B4-BE49-F238E27FC236}">
                <a16:creationId xmlns:a16="http://schemas.microsoft.com/office/drawing/2014/main" id="{AF1CE301-C640-6144-BA22-EEFD13580C3B}"/>
              </a:ext>
            </a:extLst>
          </p:cNvPr>
          <p:cNvSpPr>
            <a:spLocks noGrp="1"/>
          </p:cNvSpPr>
          <p:nvPr>
            <p:ph idx="1"/>
          </p:nvPr>
        </p:nvSpPr>
        <p:spPr>
          <a:xfrm>
            <a:off x="270935" y="2000391"/>
            <a:ext cx="8719080" cy="4355960"/>
          </a:xfrm>
        </p:spPr>
        <p:txBody>
          <a:bodyPr/>
          <a:lstStyle/>
          <a:p>
            <a:r>
              <a:rPr lang="en-US" sz="2800" dirty="0" smtClean="0"/>
              <a:t>Pre-AP/AP and Dual Credit Courses </a:t>
            </a:r>
            <a:r>
              <a:rPr lang="en-US" sz="2400" dirty="0"/>
              <a:t>| </a:t>
            </a:r>
            <a:r>
              <a:rPr lang="en-US" sz="1800" b="1" i="1" dirty="0"/>
              <a:t>rigorous instruction, increase college readiness</a:t>
            </a:r>
            <a:endParaRPr lang="en-US" sz="2400" b="1" i="1" dirty="0"/>
          </a:p>
          <a:p>
            <a:r>
              <a:rPr lang="en-US" sz="2800" dirty="0" smtClean="0"/>
              <a:t>AVID </a:t>
            </a:r>
            <a:r>
              <a:rPr lang="en-US" sz="2400" dirty="0"/>
              <a:t>| </a:t>
            </a:r>
            <a:r>
              <a:rPr lang="en-US" sz="2000" b="1" i="1" dirty="0"/>
              <a:t>provide academic and social support services</a:t>
            </a:r>
          </a:p>
          <a:p>
            <a:r>
              <a:rPr lang="en-US" sz="2800" dirty="0"/>
              <a:t>TSIA Preparation and Participation </a:t>
            </a:r>
            <a:r>
              <a:rPr lang="en-US" sz="2400" dirty="0"/>
              <a:t>| </a:t>
            </a:r>
            <a:r>
              <a:rPr lang="en-US" sz="1800" b="1" i="1" dirty="0"/>
              <a:t>reduce barriers to college access, increase college readiness, academic support</a:t>
            </a:r>
            <a:r>
              <a:rPr lang="en-US" sz="1800" i="1" dirty="0"/>
              <a:t> </a:t>
            </a:r>
          </a:p>
          <a:p>
            <a:pPr marL="400041"/>
            <a:r>
              <a:rPr lang="en-US" sz="2800" dirty="0"/>
              <a:t>Summer Bridge Program </a:t>
            </a:r>
            <a:r>
              <a:rPr lang="en-US" sz="2400" dirty="0"/>
              <a:t>| </a:t>
            </a:r>
            <a:r>
              <a:rPr lang="en-US" sz="1800" b="1" i="1" dirty="0"/>
              <a:t>reduce barriers to college access, increase college readiness, and provide academic and social support services</a:t>
            </a:r>
            <a:r>
              <a:rPr lang="en-US" sz="2400" b="1" dirty="0"/>
              <a:t> </a:t>
            </a:r>
          </a:p>
          <a:p>
            <a:r>
              <a:rPr lang="en-US" sz="2800" dirty="0"/>
              <a:t>Accommodations and Modifications: High School vs. College | </a:t>
            </a:r>
            <a:r>
              <a:rPr lang="en-US" sz="2000" b="1" i="1" dirty="0"/>
              <a:t>provide academic and </a:t>
            </a:r>
            <a:r>
              <a:rPr lang="en-US" sz="1800" b="1" i="1" dirty="0"/>
              <a:t>social support services</a:t>
            </a:r>
            <a:endParaRPr lang="en-US" sz="2000" dirty="0"/>
          </a:p>
          <a:p>
            <a:r>
              <a:rPr lang="en-US" sz="2800" dirty="0"/>
              <a:t>Extracurricular Involvement </a:t>
            </a:r>
            <a:r>
              <a:rPr lang="en-US" sz="2800" dirty="0" smtClean="0"/>
              <a:t>|</a:t>
            </a:r>
            <a:r>
              <a:rPr lang="en-US" sz="1800" b="1" i="1" dirty="0" smtClean="0"/>
              <a:t> develop the whole student</a:t>
            </a:r>
            <a:endParaRPr lang="en-US" sz="1800" b="1" i="1" dirty="0"/>
          </a:p>
          <a:p>
            <a:endParaRPr lang="en-US" sz="2400" dirty="0"/>
          </a:p>
        </p:txBody>
      </p:sp>
      <p:sp>
        <p:nvSpPr>
          <p:cNvPr id="4" name="Slide Number Placeholder 3">
            <a:extLst>
              <a:ext uri="{FF2B5EF4-FFF2-40B4-BE49-F238E27FC236}">
                <a16:creationId xmlns:a16="http://schemas.microsoft.com/office/drawing/2014/main" id="{DDB484CD-4E07-854B-AAA4-D6C5ED1E9D22}"/>
              </a:ext>
            </a:extLst>
          </p:cNvPr>
          <p:cNvSpPr>
            <a:spLocks noGrp="1"/>
          </p:cNvSpPr>
          <p:nvPr>
            <p:ph type="sldNum" sz="quarter" idx="11"/>
          </p:nvPr>
        </p:nvSpPr>
        <p:spPr/>
        <p:txBody>
          <a:bodyPr/>
          <a:lstStyle/>
          <a:p>
            <a:pPr>
              <a:defRPr/>
            </a:pPr>
            <a:fld id="{0CF0625A-6DA4-2542-A4CE-A3929B575227}" type="slidenum">
              <a:rPr lang="en-US" smtClean="0"/>
              <a:pPr>
                <a:defRPr/>
              </a:pPr>
              <a:t>4</a:t>
            </a:fld>
            <a:endParaRPr lang="en-US" dirty="0"/>
          </a:p>
        </p:txBody>
      </p:sp>
      <p:sp>
        <p:nvSpPr>
          <p:cNvPr id="5" name="Rectangle 4">
            <a:extLst>
              <a:ext uri="{FF2B5EF4-FFF2-40B4-BE49-F238E27FC236}">
                <a16:creationId xmlns:a16="http://schemas.microsoft.com/office/drawing/2014/main" id="{216D0DA4-AAEE-B44B-A606-261FB669FE57}"/>
              </a:ext>
            </a:extLst>
          </p:cNvPr>
          <p:cNvSpPr/>
          <p:nvPr/>
        </p:nvSpPr>
        <p:spPr>
          <a:xfrm>
            <a:off x="0" y="3"/>
            <a:ext cx="9144000" cy="810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AC3D03-7BA6-1347-A9E9-1DB9DE93D801}"/>
              </a:ext>
            </a:extLst>
          </p:cNvPr>
          <p:cNvSpPr/>
          <p:nvPr/>
        </p:nvSpPr>
        <p:spPr>
          <a:xfrm>
            <a:off x="0" y="749009"/>
            <a:ext cx="9144000" cy="61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861C49-E29E-0648-96BB-0CE6961F15CC}"/>
              </a:ext>
            </a:extLst>
          </p:cNvPr>
          <p:cNvPicPr>
            <a:picLocks noChangeAspect="1"/>
          </p:cNvPicPr>
          <p:nvPr/>
        </p:nvPicPr>
        <p:blipFill>
          <a:blip r:embed="rId3"/>
          <a:stretch>
            <a:fillRect/>
          </a:stretch>
        </p:blipFill>
        <p:spPr>
          <a:xfrm>
            <a:off x="6828705" y="113295"/>
            <a:ext cx="2053917" cy="51582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435" y="810500"/>
            <a:ext cx="1958187" cy="1300488"/>
          </a:xfrm>
          <a:prstGeom prst="rect">
            <a:avLst/>
          </a:prstGeom>
        </p:spPr>
      </p:pic>
    </p:spTree>
    <p:extLst>
      <p:ext uri="{BB962C8B-B14F-4D97-AF65-F5344CB8AC3E}">
        <p14:creationId xmlns:p14="http://schemas.microsoft.com/office/powerpoint/2010/main" val="22491832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p:txBody>
          <a:bodyPr/>
          <a:lstStyle/>
          <a:p>
            <a:pPr eaLnBrk="1" hangingPunct="1">
              <a:defRPr/>
            </a:pPr>
            <a:r>
              <a:rPr lang="en-US" smtClean="0"/>
              <a:t>Supervisor / Manager</a:t>
            </a:r>
          </a:p>
        </p:txBody>
      </p:sp>
      <p:pic>
        <p:nvPicPr>
          <p:cNvPr id="34819" name="Picture 8" descr="100_0456"/>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1066800" y="1905000"/>
            <a:ext cx="3962400" cy="2990850"/>
          </a:xfrm>
        </p:spPr>
      </p:pic>
      <p:pic>
        <p:nvPicPr>
          <p:cNvPr id="34820" name="Picture 9" descr="100_04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76600"/>
            <a:ext cx="41910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ext Box 10"/>
          <p:cNvSpPr txBox="1">
            <a:spLocks noChangeArrowheads="1"/>
          </p:cNvSpPr>
          <p:nvPr/>
        </p:nvSpPr>
        <p:spPr bwMode="auto">
          <a:xfrm>
            <a:off x="1066800" y="5105400"/>
            <a:ext cx="3429000" cy="1616075"/>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outerShdw blurRad="38100" dist="38100" dir="2700000" algn="tl">
                    <a:srgbClr val="000000"/>
                  </a:outerShdw>
                </a:effectLst>
                <a:uLnTx/>
                <a:uFillTx/>
                <a:latin typeface="Candara"/>
                <a:ea typeface="+mn-ea"/>
                <a:cs typeface="+mn-cs"/>
              </a:rPr>
              <a:t>Senior technologists with an interest in management who coordinate laboratory operations, staffing and finances.</a:t>
            </a:r>
          </a:p>
        </p:txBody>
      </p:sp>
    </p:spTree>
    <p:extLst>
      <p:ext uri="{BB962C8B-B14F-4D97-AF65-F5344CB8AC3E}">
        <p14:creationId xmlns:p14="http://schemas.microsoft.com/office/powerpoint/2010/main" val="2304465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en-US" smtClean="0"/>
              <a:t>Educator</a:t>
            </a:r>
          </a:p>
        </p:txBody>
      </p:sp>
      <p:sp>
        <p:nvSpPr>
          <p:cNvPr id="98309" name="Text Box 5"/>
          <p:cNvSpPr txBox="1">
            <a:spLocks noChangeArrowheads="1"/>
          </p:cNvSpPr>
          <p:nvPr/>
        </p:nvSpPr>
        <p:spPr bwMode="auto">
          <a:xfrm>
            <a:off x="1371600" y="5410200"/>
            <a:ext cx="7391400" cy="11874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ndara"/>
                <a:ea typeface="+mn-ea"/>
                <a:cs typeface="+mn-cs"/>
              </a:rPr>
              <a:t>Senior technologists with an interest in education share their knowledge with the next generation of professionals. </a:t>
            </a:r>
            <a:endParaRPr kumimoji="0" lang="en-US" sz="2000" b="0" i="0" u="none" strike="noStrike" kern="1200" cap="none" spc="0" normalizeH="0" baseline="0" noProof="0">
              <a:ln>
                <a:noFill/>
              </a:ln>
              <a:solidFill>
                <a:prstClr val="black"/>
              </a:solidFill>
              <a:effectLst>
                <a:outerShdw blurRad="38100" dist="38100" dir="2700000" algn="tl">
                  <a:srgbClr val="000000"/>
                </a:outerShdw>
              </a:effectLst>
              <a:uLnTx/>
              <a:uFillTx/>
              <a:latin typeface="Candara"/>
              <a:ea typeface="+mn-ea"/>
              <a:cs typeface="+mn-cs"/>
            </a:endParaRPr>
          </a:p>
        </p:txBody>
      </p:sp>
      <p:pic>
        <p:nvPicPr>
          <p:cNvPr id="35844" name="Picture 6" descr="PW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905000"/>
            <a:ext cx="441960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2155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066800" y="304800"/>
            <a:ext cx="7543800" cy="1219200"/>
          </a:xfrm>
        </p:spPr>
        <p:txBody>
          <a:bodyPr/>
          <a:lstStyle/>
          <a:p>
            <a:pPr eaLnBrk="1" hangingPunct="1">
              <a:defRPr/>
            </a:pPr>
            <a:r>
              <a:rPr lang="en-US" smtClean="0"/>
              <a:t>Pathologists’ Assistant</a:t>
            </a:r>
          </a:p>
        </p:txBody>
      </p:sp>
      <p:sp>
        <p:nvSpPr>
          <p:cNvPr id="56323" name="Rectangle 3"/>
          <p:cNvSpPr>
            <a:spLocks noGrp="1" noChangeArrowheads="1"/>
          </p:cNvSpPr>
          <p:nvPr>
            <p:ph type="body" idx="1"/>
          </p:nvPr>
        </p:nvSpPr>
        <p:spPr>
          <a:xfrm>
            <a:off x="990600" y="1981200"/>
            <a:ext cx="7848600" cy="4114800"/>
          </a:xfrm>
        </p:spPr>
        <p:txBody>
          <a:bodyPr/>
          <a:lstStyle/>
          <a:p>
            <a:pPr eaLnBrk="1" hangingPunct="1">
              <a:defRPr/>
            </a:pPr>
            <a:r>
              <a:rPr lang="en-US" smtClean="0"/>
              <a:t>Many are former histotechnologists, medical technologists/clinical laboratory scientists, and cytotechnologists</a:t>
            </a:r>
          </a:p>
          <a:p>
            <a:pPr eaLnBrk="1" hangingPunct="1">
              <a:defRPr/>
            </a:pPr>
            <a:endParaRPr lang="en-US" sz="2800" smtClean="0"/>
          </a:p>
        </p:txBody>
      </p:sp>
      <p:pic>
        <p:nvPicPr>
          <p:cNvPr id="36868" name="Picture 4" descr="100_01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733800"/>
            <a:ext cx="36576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100_01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733800"/>
            <a:ext cx="3429000"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619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8" descr="100_0440"/>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1058008" y="2057400"/>
            <a:ext cx="3733800" cy="2819400"/>
          </a:xfrm>
        </p:spPr>
      </p:pic>
      <p:pic>
        <p:nvPicPr>
          <p:cNvPr id="37893" name="Picture 10" descr="100_04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608" y="2971800"/>
            <a:ext cx="358140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Text Box 12"/>
          <p:cNvSpPr txBox="1">
            <a:spLocks noChangeArrowheads="1"/>
          </p:cNvSpPr>
          <p:nvPr/>
        </p:nvSpPr>
        <p:spPr bwMode="auto">
          <a:xfrm>
            <a:off x="753208" y="5033363"/>
            <a:ext cx="4343400"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Candara"/>
                <a:ea typeface="+mn-ea"/>
                <a:cs typeface="+mn-cs"/>
              </a:rPr>
              <a:t>Pathologists (MDs or DOs) function as laboratory medical directors and consultants to a patient’s physician. </a:t>
            </a:r>
            <a:endParaRPr kumimoji="0" lang="en-US" sz="20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Candara"/>
              <a:ea typeface="+mn-ea"/>
              <a:cs typeface="+mn-cs"/>
            </a:endParaRPr>
          </a:p>
        </p:txBody>
      </p:sp>
      <p:sp>
        <p:nvSpPr>
          <p:cNvPr id="69635" name="Rectangle 3"/>
          <p:cNvSpPr>
            <a:spLocks noGrp="1" noChangeArrowheads="1"/>
          </p:cNvSpPr>
          <p:nvPr>
            <p:ph type="title" idx="4294967295"/>
          </p:nvPr>
        </p:nvSpPr>
        <p:spPr>
          <a:xfrm>
            <a:off x="1058008" y="76200"/>
            <a:ext cx="6714392" cy="1066800"/>
          </a:xfrm>
        </p:spPr>
        <p:txBody>
          <a:bodyPr/>
          <a:lstStyle/>
          <a:p>
            <a:pPr eaLnBrk="1" hangingPunct="1">
              <a:defRPr/>
            </a:pPr>
            <a:r>
              <a:rPr lang="en-US" dirty="0" smtClean="0"/>
              <a:t>Pathologists</a:t>
            </a:r>
          </a:p>
        </p:txBody>
      </p:sp>
    </p:spTree>
    <p:extLst>
      <p:ext uri="{BB962C8B-B14F-4D97-AF65-F5344CB8AC3E}">
        <p14:creationId xmlns:p14="http://schemas.microsoft.com/office/powerpoint/2010/main" val="13924861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048000"/>
            <a:ext cx="5638800" cy="1972733"/>
          </a:xfrm>
        </p:spPr>
        <p:txBody>
          <a:bodyPr>
            <a:normAutofit/>
          </a:bodyPr>
          <a:lstStyle/>
          <a:p>
            <a:r>
              <a:rPr lang="en-US" sz="3600" dirty="0" smtClean="0"/>
              <a:t>See you at Coleman campus!</a:t>
            </a:r>
          </a:p>
          <a:p>
            <a:r>
              <a:rPr lang="en-US" sz="3600" dirty="0" smtClean="0"/>
              <a:t>Thank you.</a:t>
            </a:r>
            <a:endParaRPr lang="en-US" sz="3600" dirty="0"/>
          </a:p>
        </p:txBody>
      </p:sp>
      <p:sp>
        <p:nvSpPr>
          <p:cNvPr id="2" name="Title 1"/>
          <p:cNvSpPr>
            <a:spLocks noGrp="1"/>
          </p:cNvSpPr>
          <p:nvPr>
            <p:ph type="title"/>
          </p:nvPr>
        </p:nvSpPr>
        <p:spPr>
          <a:xfrm>
            <a:off x="533400" y="381000"/>
            <a:ext cx="8229600" cy="1252728"/>
          </a:xfrm>
        </p:spPr>
        <p:txBody>
          <a:bodyPr>
            <a:normAutofit fontScale="90000"/>
          </a:bodyPr>
          <a:lstStyle/>
          <a:p>
            <a:r>
              <a:rPr lang="en-US" dirty="0" smtClean="0"/>
              <a:t>Welcome to HCC Histologic Technician Program</a:t>
            </a:r>
            <a:endParaRPr lang="en-US" dirty="0"/>
          </a:p>
        </p:txBody>
      </p:sp>
    </p:spTree>
    <p:extLst>
      <p:ext uri="{BB962C8B-B14F-4D97-AF65-F5344CB8AC3E}">
        <p14:creationId xmlns:p14="http://schemas.microsoft.com/office/powerpoint/2010/main" val="11035870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A2FA-931A-9B4A-8773-78FAC0A39939}"/>
              </a:ext>
            </a:extLst>
          </p:cNvPr>
          <p:cNvSpPr>
            <a:spLocks noGrp="1"/>
          </p:cNvSpPr>
          <p:nvPr>
            <p:ph type="title"/>
          </p:nvPr>
        </p:nvSpPr>
        <p:spPr>
          <a:xfrm>
            <a:off x="3" y="857392"/>
            <a:ext cx="8990013" cy="1970477"/>
          </a:xfrm>
        </p:spPr>
        <p:txBody>
          <a:bodyPr/>
          <a:lstStyle/>
          <a:p>
            <a:pPr algn="ctr"/>
            <a:r>
              <a:rPr lang="en-US" i="1" dirty="0" smtClean="0">
                <a:latin typeface="Georgia" panose="02040502050405020303" pitchFamily="18" charset="0"/>
              </a:rPr>
              <a:t>P-TECH at Hightower:</a:t>
            </a:r>
            <a:br>
              <a:rPr lang="en-US" i="1" dirty="0" smtClean="0">
                <a:latin typeface="Georgia" panose="02040502050405020303" pitchFamily="18" charset="0"/>
              </a:rPr>
            </a:br>
            <a:r>
              <a:rPr lang="en-US" i="1" dirty="0" smtClean="0">
                <a:latin typeface="Georgia" panose="02040502050405020303" pitchFamily="18" charset="0"/>
              </a:rPr>
              <a:t>A Student’s Perspective</a:t>
            </a:r>
            <a:endParaRPr lang="en-US" i="1" dirty="0">
              <a:latin typeface="Georgia" panose="02040502050405020303" pitchFamily="18" charset="0"/>
            </a:endParaRPr>
          </a:p>
        </p:txBody>
      </p:sp>
      <p:sp>
        <p:nvSpPr>
          <p:cNvPr id="3" name="Content Placeholder 2">
            <a:extLst>
              <a:ext uri="{FF2B5EF4-FFF2-40B4-BE49-F238E27FC236}">
                <a16:creationId xmlns:a16="http://schemas.microsoft.com/office/drawing/2014/main" id="{AF1CE301-C640-6144-BA22-EEFD13580C3B}"/>
              </a:ext>
            </a:extLst>
          </p:cNvPr>
          <p:cNvSpPr>
            <a:spLocks noGrp="1"/>
          </p:cNvSpPr>
          <p:nvPr>
            <p:ph idx="1"/>
          </p:nvPr>
        </p:nvSpPr>
        <p:spPr>
          <a:xfrm>
            <a:off x="163539" y="3106637"/>
            <a:ext cx="8719080" cy="1727200"/>
          </a:xfrm>
        </p:spPr>
        <p:txBody>
          <a:bodyPr/>
          <a:lstStyle/>
          <a:p>
            <a:pPr marL="57149" indent="0" algn="ctr">
              <a:buNone/>
            </a:pPr>
            <a:r>
              <a:rPr lang="en-US" sz="4000" dirty="0">
                <a:latin typeface="Georgia" panose="02040502050405020303" pitchFamily="18" charset="0"/>
              </a:rPr>
              <a:t>Presented by</a:t>
            </a:r>
            <a:r>
              <a:rPr lang="en-US" sz="4000" dirty="0" smtClean="0">
                <a:latin typeface="Georgia" panose="02040502050405020303" pitchFamily="18" charset="0"/>
              </a:rPr>
              <a:t>:</a:t>
            </a:r>
            <a:endParaRPr lang="en-US" sz="4000" dirty="0">
              <a:latin typeface="Georgia" panose="02040502050405020303" pitchFamily="18" charset="0"/>
            </a:endParaRPr>
          </a:p>
        </p:txBody>
      </p:sp>
      <p:sp>
        <p:nvSpPr>
          <p:cNvPr id="4" name="Slide Number Placeholder 3">
            <a:extLst>
              <a:ext uri="{FF2B5EF4-FFF2-40B4-BE49-F238E27FC236}">
                <a16:creationId xmlns:a16="http://schemas.microsoft.com/office/drawing/2014/main" id="{DDB484CD-4E07-854B-AAA4-D6C5ED1E9D22}"/>
              </a:ext>
            </a:extLst>
          </p:cNvPr>
          <p:cNvSpPr>
            <a:spLocks noGrp="1"/>
          </p:cNvSpPr>
          <p:nvPr>
            <p:ph type="sldNum" sz="quarter" idx="11"/>
          </p:nvPr>
        </p:nvSpPr>
        <p:spPr/>
        <p:txBody>
          <a:bodyPr/>
          <a:lstStyle/>
          <a:p>
            <a:pPr>
              <a:defRPr/>
            </a:pPr>
            <a:fld id="{0CF0625A-6DA4-2542-A4CE-A3929B575227}" type="slidenum">
              <a:rPr lang="en-US" smtClean="0"/>
              <a:pPr>
                <a:defRPr/>
              </a:pPr>
              <a:t>45</a:t>
            </a:fld>
            <a:endParaRPr lang="en-US" dirty="0"/>
          </a:p>
        </p:txBody>
      </p:sp>
      <p:sp>
        <p:nvSpPr>
          <p:cNvPr id="5" name="Rectangle 4">
            <a:extLst>
              <a:ext uri="{FF2B5EF4-FFF2-40B4-BE49-F238E27FC236}">
                <a16:creationId xmlns:a16="http://schemas.microsoft.com/office/drawing/2014/main" id="{216D0DA4-AAEE-B44B-A606-261FB669FE57}"/>
              </a:ext>
            </a:extLst>
          </p:cNvPr>
          <p:cNvSpPr/>
          <p:nvPr/>
        </p:nvSpPr>
        <p:spPr>
          <a:xfrm>
            <a:off x="0" y="3"/>
            <a:ext cx="9144000" cy="810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AC3D03-7BA6-1347-A9E9-1DB9DE93D801}"/>
              </a:ext>
            </a:extLst>
          </p:cNvPr>
          <p:cNvSpPr/>
          <p:nvPr/>
        </p:nvSpPr>
        <p:spPr>
          <a:xfrm>
            <a:off x="0" y="749009"/>
            <a:ext cx="9144000" cy="61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861C49-E29E-0648-96BB-0CE6961F15CC}"/>
              </a:ext>
            </a:extLst>
          </p:cNvPr>
          <p:cNvPicPr>
            <a:picLocks noChangeAspect="1"/>
          </p:cNvPicPr>
          <p:nvPr/>
        </p:nvPicPr>
        <p:blipFill>
          <a:blip r:embed="rId3"/>
          <a:stretch>
            <a:fillRect/>
          </a:stretch>
        </p:blipFill>
        <p:spPr>
          <a:xfrm>
            <a:off x="6828705" y="113295"/>
            <a:ext cx="2053917" cy="51582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7259" y="4714581"/>
            <a:ext cx="2651639" cy="1761029"/>
          </a:xfrm>
          <a:prstGeom prst="rect">
            <a:avLst/>
          </a:prstGeom>
        </p:spPr>
      </p:pic>
    </p:spTree>
    <p:extLst>
      <p:ext uri="{BB962C8B-B14F-4D97-AF65-F5344CB8AC3E}">
        <p14:creationId xmlns:p14="http://schemas.microsoft.com/office/powerpoint/2010/main" val="22234517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A2FA-931A-9B4A-8773-78FAC0A39939}"/>
              </a:ext>
            </a:extLst>
          </p:cNvPr>
          <p:cNvSpPr>
            <a:spLocks noGrp="1"/>
          </p:cNvSpPr>
          <p:nvPr>
            <p:ph type="title"/>
          </p:nvPr>
        </p:nvSpPr>
        <p:spPr>
          <a:xfrm>
            <a:off x="3" y="857392"/>
            <a:ext cx="8990013" cy="1970477"/>
          </a:xfrm>
        </p:spPr>
        <p:txBody>
          <a:bodyPr/>
          <a:lstStyle/>
          <a:p>
            <a:pPr algn="ctr"/>
            <a:r>
              <a:rPr lang="en-US" i="1" dirty="0" smtClean="0">
                <a:latin typeface="Georgia" panose="02040502050405020303" pitchFamily="18" charset="0"/>
              </a:rPr>
              <a:t>P-TECH at Hightower:</a:t>
            </a:r>
            <a:br>
              <a:rPr lang="en-US" i="1" dirty="0" smtClean="0">
                <a:latin typeface="Georgia" panose="02040502050405020303" pitchFamily="18" charset="0"/>
              </a:rPr>
            </a:br>
            <a:r>
              <a:rPr lang="en-US" i="1" dirty="0" smtClean="0">
                <a:latin typeface="Georgia" panose="02040502050405020303" pitchFamily="18" charset="0"/>
              </a:rPr>
              <a:t>A Parent’s Perspective</a:t>
            </a:r>
            <a:endParaRPr lang="en-US" i="1" dirty="0">
              <a:latin typeface="Georgia" panose="02040502050405020303" pitchFamily="18" charset="0"/>
            </a:endParaRPr>
          </a:p>
        </p:txBody>
      </p:sp>
      <p:sp>
        <p:nvSpPr>
          <p:cNvPr id="3" name="Content Placeholder 2">
            <a:extLst>
              <a:ext uri="{FF2B5EF4-FFF2-40B4-BE49-F238E27FC236}">
                <a16:creationId xmlns:a16="http://schemas.microsoft.com/office/drawing/2014/main" id="{AF1CE301-C640-6144-BA22-EEFD13580C3B}"/>
              </a:ext>
            </a:extLst>
          </p:cNvPr>
          <p:cNvSpPr>
            <a:spLocks noGrp="1"/>
          </p:cNvSpPr>
          <p:nvPr>
            <p:ph idx="1"/>
          </p:nvPr>
        </p:nvSpPr>
        <p:spPr>
          <a:xfrm>
            <a:off x="163539" y="3106637"/>
            <a:ext cx="8719080" cy="1727200"/>
          </a:xfrm>
        </p:spPr>
        <p:txBody>
          <a:bodyPr/>
          <a:lstStyle/>
          <a:p>
            <a:pPr marL="57149" indent="0" algn="ctr">
              <a:buNone/>
            </a:pPr>
            <a:r>
              <a:rPr lang="en-US" sz="4000" dirty="0">
                <a:latin typeface="Georgia" panose="02040502050405020303" pitchFamily="18" charset="0"/>
              </a:rPr>
              <a:t>Presented by</a:t>
            </a:r>
            <a:r>
              <a:rPr lang="en-US" sz="4000" dirty="0" smtClean="0">
                <a:latin typeface="Georgia" panose="02040502050405020303" pitchFamily="18" charset="0"/>
              </a:rPr>
              <a:t>:</a:t>
            </a:r>
            <a:endParaRPr lang="en-US" sz="4000" dirty="0">
              <a:latin typeface="Georgia" panose="02040502050405020303" pitchFamily="18" charset="0"/>
            </a:endParaRPr>
          </a:p>
        </p:txBody>
      </p:sp>
      <p:sp>
        <p:nvSpPr>
          <p:cNvPr id="4" name="Slide Number Placeholder 3">
            <a:extLst>
              <a:ext uri="{FF2B5EF4-FFF2-40B4-BE49-F238E27FC236}">
                <a16:creationId xmlns:a16="http://schemas.microsoft.com/office/drawing/2014/main" id="{DDB484CD-4E07-854B-AAA4-D6C5ED1E9D22}"/>
              </a:ext>
            </a:extLst>
          </p:cNvPr>
          <p:cNvSpPr>
            <a:spLocks noGrp="1"/>
          </p:cNvSpPr>
          <p:nvPr>
            <p:ph type="sldNum" sz="quarter" idx="11"/>
          </p:nvPr>
        </p:nvSpPr>
        <p:spPr/>
        <p:txBody>
          <a:bodyPr/>
          <a:lstStyle/>
          <a:p>
            <a:pPr>
              <a:defRPr/>
            </a:pPr>
            <a:fld id="{0CF0625A-6DA4-2542-A4CE-A3929B575227}" type="slidenum">
              <a:rPr lang="en-US" smtClean="0"/>
              <a:pPr>
                <a:defRPr/>
              </a:pPr>
              <a:t>46</a:t>
            </a:fld>
            <a:endParaRPr lang="en-US" dirty="0"/>
          </a:p>
        </p:txBody>
      </p:sp>
      <p:sp>
        <p:nvSpPr>
          <p:cNvPr id="5" name="Rectangle 4">
            <a:extLst>
              <a:ext uri="{FF2B5EF4-FFF2-40B4-BE49-F238E27FC236}">
                <a16:creationId xmlns:a16="http://schemas.microsoft.com/office/drawing/2014/main" id="{216D0DA4-AAEE-B44B-A606-261FB669FE57}"/>
              </a:ext>
            </a:extLst>
          </p:cNvPr>
          <p:cNvSpPr/>
          <p:nvPr/>
        </p:nvSpPr>
        <p:spPr>
          <a:xfrm>
            <a:off x="0" y="3"/>
            <a:ext cx="9144000" cy="810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AC3D03-7BA6-1347-A9E9-1DB9DE93D801}"/>
              </a:ext>
            </a:extLst>
          </p:cNvPr>
          <p:cNvSpPr/>
          <p:nvPr/>
        </p:nvSpPr>
        <p:spPr>
          <a:xfrm>
            <a:off x="0" y="749009"/>
            <a:ext cx="9144000" cy="61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861C49-E29E-0648-96BB-0CE6961F15CC}"/>
              </a:ext>
            </a:extLst>
          </p:cNvPr>
          <p:cNvPicPr>
            <a:picLocks noChangeAspect="1"/>
          </p:cNvPicPr>
          <p:nvPr/>
        </p:nvPicPr>
        <p:blipFill>
          <a:blip r:embed="rId3"/>
          <a:stretch>
            <a:fillRect/>
          </a:stretch>
        </p:blipFill>
        <p:spPr>
          <a:xfrm>
            <a:off x="6828705" y="113295"/>
            <a:ext cx="2053917" cy="51582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7259" y="4714581"/>
            <a:ext cx="2651639" cy="1761029"/>
          </a:xfrm>
          <a:prstGeom prst="rect">
            <a:avLst/>
          </a:prstGeom>
        </p:spPr>
      </p:pic>
    </p:spTree>
    <p:extLst>
      <p:ext uri="{BB962C8B-B14F-4D97-AF65-F5344CB8AC3E}">
        <p14:creationId xmlns:p14="http://schemas.microsoft.com/office/powerpoint/2010/main" val="6111516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A2FA-931A-9B4A-8773-78FAC0A39939}"/>
              </a:ext>
            </a:extLst>
          </p:cNvPr>
          <p:cNvSpPr>
            <a:spLocks noGrp="1"/>
          </p:cNvSpPr>
          <p:nvPr>
            <p:ph type="title"/>
          </p:nvPr>
        </p:nvSpPr>
        <p:spPr>
          <a:xfrm>
            <a:off x="118535" y="914873"/>
            <a:ext cx="8764087" cy="1970477"/>
          </a:xfrm>
        </p:spPr>
        <p:txBody>
          <a:bodyPr/>
          <a:lstStyle/>
          <a:p>
            <a:pPr algn="ctr"/>
            <a:r>
              <a:rPr lang="en-US" sz="5400" i="1" dirty="0">
                <a:latin typeface="Georgia" panose="02040502050405020303" pitchFamily="18" charset="0"/>
              </a:rPr>
              <a:t>The Application Process</a:t>
            </a:r>
          </a:p>
        </p:txBody>
      </p:sp>
      <p:sp>
        <p:nvSpPr>
          <p:cNvPr id="3" name="Content Placeholder 2">
            <a:extLst>
              <a:ext uri="{FF2B5EF4-FFF2-40B4-BE49-F238E27FC236}">
                <a16:creationId xmlns:a16="http://schemas.microsoft.com/office/drawing/2014/main" id="{AF1CE301-C640-6144-BA22-EEFD13580C3B}"/>
              </a:ext>
            </a:extLst>
          </p:cNvPr>
          <p:cNvSpPr>
            <a:spLocks noGrp="1"/>
          </p:cNvSpPr>
          <p:nvPr>
            <p:ph idx="1"/>
          </p:nvPr>
        </p:nvSpPr>
        <p:spPr>
          <a:xfrm>
            <a:off x="270933" y="2653480"/>
            <a:ext cx="8719080" cy="2472267"/>
          </a:xfrm>
        </p:spPr>
        <p:txBody>
          <a:bodyPr/>
          <a:lstStyle/>
          <a:p>
            <a:pPr marL="57149" indent="0" algn="ctr">
              <a:buNone/>
            </a:pPr>
            <a:r>
              <a:rPr lang="en-US" sz="4000" dirty="0">
                <a:latin typeface="Georgia" panose="02040502050405020303" pitchFamily="18" charset="0"/>
              </a:rPr>
              <a:t>Jennifer Chadwick</a:t>
            </a:r>
          </a:p>
          <a:p>
            <a:pPr marL="57149" indent="0" algn="ctr">
              <a:buNone/>
            </a:pPr>
            <a:r>
              <a:rPr lang="en-US" i="1" dirty="0">
                <a:latin typeface="Georgia" panose="02040502050405020303" pitchFamily="18" charset="0"/>
              </a:rPr>
              <a:t>Early College/P-Tech </a:t>
            </a:r>
            <a:r>
              <a:rPr lang="en-US" i="1" dirty="0" smtClean="0">
                <a:latin typeface="Georgia" panose="02040502050405020303" pitchFamily="18" charset="0"/>
              </a:rPr>
              <a:t>Coordinator, FBISD</a:t>
            </a:r>
            <a:endParaRPr lang="en-US" i="1" dirty="0">
              <a:latin typeface="Georgia" panose="02040502050405020303" pitchFamily="18" charset="0"/>
            </a:endParaRPr>
          </a:p>
        </p:txBody>
      </p:sp>
      <p:sp>
        <p:nvSpPr>
          <p:cNvPr id="4" name="Slide Number Placeholder 3">
            <a:extLst>
              <a:ext uri="{FF2B5EF4-FFF2-40B4-BE49-F238E27FC236}">
                <a16:creationId xmlns:a16="http://schemas.microsoft.com/office/drawing/2014/main" id="{DDB484CD-4E07-854B-AAA4-D6C5ED1E9D22}"/>
              </a:ext>
            </a:extLst>
          </p:cNvPr>
          <p:cNvSpPr>
            <a:spLocks noGrp="1"/>
          </p:cNvSpPr>
          <p:nvPr>
            <p:ph type="sldNum" sz="quarter" idx="11"/>
          </p:nvPr>
        </p:nvSpPr>
        <p:spPr/>
        <p:txBody>
          <a:bodyPr/>
          <a:lstStyle/>
          <a:p>
            <a:pPr>
              <a:defRPr/>
            </a:pPr>
            <a:fld id="{0CF0625A-6DA4-2542-A4CE-A3929B575227}" type="slidenum">
              <a:rPr lang="en-US" smtClean="0"/>
              <a:pPr>
                <a:defRPr/>
              </a:pPr>
              <a:t>47</a:t>
            </a:fld>
            <a:endParaRPr lang="en-US" dirty="0"/>
          </a:p>
        </p:txBody>
      </p:sp>
      <p:sp>
        <p:nvSpPr>
          <p:cNvPr id="5" name="Rectangle 4">
            <a:extLst>
              <a:ext uri="{FF2B5EF4-FFF2-40B4-BE49-F238E27FC236}">
                <a16:creationId xmlns:a16="http://schemas.microsoft.com/office/drawing/2014/main" id="{216D0DA4-AAEE-B44B-A606-261FB669FE57}"/>
              </a:ext>
            </a:extLst>
          </p:cNvPr>
          <p:cNvSpPr/>
          <p:nvPr/>
        </p:nvSpPr>
        <p:spPr>
          <a:xfrm>
            <a:off x="0" y="3"/>
            <a:ext cx="9144000" cy="810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AC3D03-7BA6-1347-A9E9-1DB9DE93D801}"/>
              </a:ext>
            </a:extLst>
          </p:cNvPr>
          <p:cNvSpPr/>
          <p:nvPr/>
        </p:nvSpPr>
        <p:spPr>
          <a:xfrm>
            <a:off x="0" y="749009"/>
            <a:ext cx="9144000" cy="61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861C49-E29E-0648-96BB-0CE6961F15CC}"/>
              </a:ext>
            </a:extLst>
          </p:cNvPr>
          <p:cNvPicPr>
            <a:picLocks noChangeAspect="1"/>
          </p:cNvPicPr>
          <p:nvPr/>
        </p:nvPicPr>
        <p:blipFill>
          <a:blip r:embed="rId3"/>
          <a:stretch>
            <a:fillRect/>
          </a:stretch>
        </p:blipFill>
        <p:spPr>
          <a:xfrm>
            <a:off x="6828705" y="113295"/>
            <a:ext cx="2053917" cy="51582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270" y="4821322"/>
            <a:ext cx="2861128" cy="1900157"/>
          </a:xfrm>
          <a:prstGeom prst="rect">
            <a:avLst/>
          </a:prstGeom>
        </p:spPr>
      </p:pic>
    </p:spTree>
    <p:extLst>
      <p:ext uri="{BB962C8B-B14F-4D97-AF65-F5344CB8AC3E}">
        <p14:creationId xmlns:p14="http://schemas.microsoft.com/office/powerpoint/2010/main" val="6829591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A2FA-931A-9B4A-8773-78FAC0A39939}"/>
              </a:ext>
            </a:extLst>
          </p:cNvPr>
          <p:cNvSpPr>
            <a:spLocks noGrp="1"/>
          </p:cNvSpPr>
          <p:nvPr>
            <p:ph type="title"/>
          </p:nvPr>
        </p:nvSpPr>
        <p:spPr>
          <a:xfrm>
            <a:off x="118535" y="914872"/>
            <a:ext cx="8764087" cy="1126232"/>
          </a:xfrm>
        </p:spPr>
        <p:txBody>
          <a:bodyPr/>
          <a:lstStyle/>
          <a:p>
            <a:pPr algn="ctr"/>
            <a:r>
              <a:rPr lang="en-US" sz="5400" i="1" dirty="0">
                <a:latin typeface="Georgia" panose="02040502050405020303" pitchFamily="18" charset="0"/>
              </a:rPr>
              <a:t>The Partnership with HCC</a:t>
            </a:r>
          </a:p>
        </p:txBody>
      </p:sp>
      <p:sp>
        <p:nvSpPr>
          <p:cNvPr id="3" name="Content Placeholder 2">
            <a:extLst>
              <a:ext uri="{FF2B5EF4-FFF2-40B4-BE49-F238E27FC236}">
                <a16:creationId xmlns:a16="http://schemas.microsoft.com/office/drawing/2014/main" id="{AF1CE301-C640-6144-BA22-EEFD13580C3B}"/>
              </a:ext>
            </a:extLst>
          </p:cNvPr>
          <p:cNvSpPr>
            <a:spLocks noGrp="1"/>
          </p:cNvSpPr>
          <p:nvPr>
            <p:ph idx="1"/>
          </p:nvPr>
        </p:nvSpPr>
        <p:spPr>
          <a:xfrm>
            <a:off x="136260" y="2823228"/>
            <a:ext cx="8871480" cy="1383012"/>
          </a:xfrm>
        </p:spPr>
        <p:txBody>
          <a:bodyPr/>
          <a:lstStyle/>
          <a:p>
            <a:pPr marL="57149" indent="0" algn="ctr">
              <a:spcBef>
                <a:spcPts val="0"/>
              </a:spcBef>
              <a:buNone/>
            </a:pPr>
            <a:r>
              <a:rPr lang="en-US" sz="4400" dirty="0">
                <a:latin typeface="Georgia" panose="02040502050405020303" pitchFamily="18" charset="0"/>
              </a:rPr>
              <a:t>Athena Walker</a:t>
            </a:r>
          </a:p>
          <a:p>
            <a:pPr marL="57149" indent="0" algn="ctr">
              <a:spcBef>
                <a:spcPts val="600"/>
              </a:spcBef>
              <a:buNone/>
            </a:pPr>
            <a:r>
              <a:rPr lang="en-US" i="1" dirty="0">
                <a:latin typeface="Georgia" panose="02040502050405020303" pitchFamily="18" charset="0"/>
              </a:rPr>
              <a:t>Director of P-16 </a:t>
            </a:r>
            <a:r>
              <a:rPr lang="en-US" i="1" dirty="0" smtClean="0">
                <a:latin typeface="Georgia" panose="02040502050405020303" pitchFamily="18" charset="0"/>
              </a:rPr>
              <a:t>Initiatives, HCC</a:t>
            </a:r>
            <a:endParaRPr lang="en-US" i="1" dirty="0">
              <a:latin typeface="Georgia" panose="02040502050405020303" pitchFamily="18" charset="0"/>
            </a:endParaRPr>
          </a:p>
        </p:txBody>
      </p:sp>
      <p:sp>
        <p:nvSpPr>
          <p:cNvPr id="4" name="Slide Number Placeholder 3">
            <a:extLst>
              <a:ext uri="{FF2B5EF4-FFF2-40B4-BE49-F238E27FC236}">
                <a16:creationId xmlns:a16="http://schemas.microsoft.com/office/drawing/2014/main" id="{DDB484CD-4E07-854B-AAA4-D6C5ED1E9D22}"/>
              </a:ext>
            </a:extLst>
          </p:cNvPr>
          <p:cNvSpPr>
            <a:spLocks noGrp="1"/>
          </p:cNvSpPr>
          <p:nvPr>
            <p:ph type="sldNum" sz="quarter" idx="11"/>
          </p:nvPr>
        </p:nvSpPr>
        <p:spPr/>
        <p:txBody>
          <a:bodyPr/>
          <a:lstStyle/>
          <a:p>
            <a:pPr>
              <a:defRPr/>
            </a:pPr>
            <a:fld id="{0CF0625A-6DA4-2542-A4CE-A3929B575227}" type="slidenum">
              <a:rPr lang="en-US" smtClean="0"/>
              <a:pPr>
                <a:defRPr/>
              </a:pPr>
              <a:t>48</a:t>
            </a:fld>
            <a:endParaRPr lang="en-US" dirty="0"/>
          </a:p>
        </p:txBody>
      </p:sp>
      <p:sp>
        <p:nvSpPr>
          <p:cNvPr id="5" name="Rectangle 4">
            <a:extLst>
              <a:ext uri="{FF2B5EF4-FFF2-40B4-BE49-F238E27FC236}">
                <a16:creationId xmlns:a16="http://schemas.microsoft.com/office/drawing/2014/main" id="{216D0DA4-AAEE-B44B-A606-261FB669FE57}"/>
              </a:ext>
            </a:extLst>
          </p:cNvPr>
          <p:cNvSpPr/>
          <p:nvPr/>
        </p:nvSpPr>
        <p:spPr>
          <a:xfrm>
            <a:off x="0" y="3"/>
            <a:ext cx="9144000" cy="810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AC3D03-7BA6-1347-A9E9-1DB9DE93D801}"/>
              </a:ext>
            </a:extLst>
          </p:cNvPr>
          <p:cNvSpPr/>
          <p:nvPr/>
        </p:nvSpPr>
        <p:spPr>
          <a:xfrm>
            <a:off x="0" y="749009"/>
            <a:ext cx="9144000" cy="61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861C49-E29E-0648-96BB-0CE6961F15CC}"/>
              </a:ext>
            </a:extLst>
          </p:cNvPr>
          <p:cNvPicPr>
            <a:picLocks noChangeAspect="1"/>
          </p:cNvPicPr>
          <p:nvPr/>
        </p:nvPicPr>
        <p:blipFill>
          <a:blip r:embed="rId3"/>
          <a:stretch>
            <a:fillRect/>
          </a:stretch>
        </p:blipFill>
        <p:spPr>
          <a:xfrm>
            <a:off x="6828705" y="113295"/>
            <a:ext cx="2053917" cy="515824"/>
          </a:xfrm>
          <a:prstGeom prst="rect">
            <a:avLst/>
          </a:prstGeom>
        </p:spPr>
      </p:pic>
      <p:pic>
        <p:nvPicPr>
          <p:cNvPr id="9" name="Picture 8"/>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06137" y="5300136"/>
            <a:ext cx="1879121" cy="12532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7506" y="5228818"/>
            <a:ext cx="2101858" cy="1395904"/>
          </a:xfrm>
          <a:prstGeom prst="rect">
            <a:avLst/>
          </a:prstGeom>
        </p:spPr>
      </p:pic>
    </p:spTree>
    <p:extLst>
      <p:ext uri="{BB962C8B-B14F-4D97-AF65-F5344CB8AC3E}">
        <p14:creationId xmlns:p14="http://schemas.microsoft.com/office/powerpoint/2010/main" val="38523785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A2FA-931A-9B4A-8773-78FAC0A39939}"/>
              </a:ext>
            </a:extLst>
          </p:cNvPr>
          <p:cNvSpPr>
            <a:spLocks noGrp="1"/>
          </p:cNvSpPr>
          <p:nvPr>
            <p:ph type="title"/>
          </p:nvPr>
        </p:nvSpPr>
        <p:spPr>
          <a:xfrm>
            <a:off x="118535" y="914872"/>
            <a:ext cx="8764087" cy="1126232"/>
          </a:xfrm>
        </p:spPr>
        <p:txBody>
          <a:bodyPr/>
          <a:lstStyle/>
          <a:p>
            <a:pPr algn="ctr"/>
            <a:r>
              <a:rPr lang="en-US" sz="5400" i="1" dirty="0">
                <a:latin typeface="Georgia" panose="02040502050405020303" pitchFamily="18" charset="0"/>
              </a:rPr>
              <a:t>The Partnership with HCC</a:t>
            </a:r>
          </a:p>
        </p:txBody>
      </p:sp>
      <p:sp>
        <p:nvSpPr>
          <p:cNvPr id="3" name="Content Placeholder 2">
            <a:extLst>
              <a:ext uri="{FF2B5EF4-FFF2-40B4-BE49-F238E27FC236}">
                <a16:creationId xmlns:a16="http://schemas.microsoft.com/office/drawing/2014/main" id="{AF1CE301-C640-6144-BA22-EEFD13580C3B}"/>
              </a:ext>
            </a:extLst>
          </p:cNvPr>
          <p:cNvSpPr>
            <a:spLocks noGrp="1"/>
          </p:cNvSpPr>
          <p:nvPr>
            <p:ph idx="1"/>
          </p:nvPr>
        </p:nvSpPr>
        <p:spPr>
          <a:xfrm>
            <a:off x="136260" y="2534414"/>
            <a:ext cx="8871480" cy="2696054"/>
          </a:xfrm>
        </p:spPr>
        <p:txBody>
          <a:bodyPr/>
          <a:lstStyle/>
          <a:p>
            <a:pPr marL="57149" indent="0" algn="ctr">
              <a:spcBef>
                <a:spcPts val="600"/>
              </a:spcBef>
              <a:buNone/>
            </a:pPr>
            <a:r>
              <a:rPr lang="en-US" sz="4400" dirty="0" err="1" smtClean="0">
                <a:latin typeface="Georgia" panose="02040502050405020303" pitchFamily="18" charset="0"/>
              </a:rPr>
              <a:t>Afrah</a:t>
            </a:r>
            <a:r>
              <a:rPr lang="en-US" sz="4400" dirty="0" smtClean="0">
                <a:latin typeface="Georgia" panose="02040502050405020303" pitchFamily="18" charset="0"/>
              </a:rPr>
              <a:t> Hassan</a:t>
            </a:r>
            <a:r>
              <a:rPr lang="en-US" dirty="0" smtClean="0"/>
              <a:t> </a:t>
            </a:r>
            <a:endParaRPr lang="en-US" i="1" dirty="0">
              <a:latin typeface="Georgia" panose="02040502050405020303" pitchFamily="18" charset="0"/>
            </a:endParaRPr>
          </a:p>
          <a:p>
            <a:pPr marL="57149" indent="0" algn="ctr">
              <a:spcBef>
                <a:spcPts val="600"/>
              </a:spcBef>
              <a:buNone/>
            </a:pPr>
            <a:r>
              <a:rPr lang="en-US" i="1" dirty="0" smtClean="0">
                <a:latin typeface="Georgia" panose="02040502050405020303" pitchFamily="18" charset="0"/>
              </a:rPr>
              <a:t>Associate </a:t>
            </a:r>
            <a:r>
              <a:rPr lang="en-US" i="1" dirty="0">
                <a:latin typeface="Georgia" panose="02040502050405020303" pitchFamily="18" charset="0"/>
              </a:rPr>
              <a:t>Dean, Student Engagement and </a:t>
            </a:r>
            <a:r>
              <a:rPr lang="en-US" i="1" dirty="0" smtClean="0">
                <a:latin typeface="Georgia" panose="02040502050405020303" pitchFamily="18" charset="0"/>
              </a:rPr>
              <a:t>Success, HCC</a:t>
            </a:r>
            <a:endParaRPr lang="en-US" i="1" dirty="0">
              <a:latin typeface="Georgia" panose="02040502050405020303" pitchFamily="18" charset="0"/>
            </a:endParaRPr>
          </a:p>
        </p:txBody>
      </p:sp>
      <p:sp>
        <p:nvSpPr>
          <p:cNvPr id="4" name="Slide Number Placeholder 3">
            <a:extLst>
              <a:ext uri="{FF2B5EF4-FFF2-40B4-BE49-F238E27FC236}">
                <a16:creationId xmlns:a16="http://schemas.microsoft.com/office/drawing/2014/main" id="{DDB484CD-4E07-854B-AAA4-D6C5ED1E9D22}"/>
              </a:ext>
            </a:extLst>
          </p:cNvPr>
          <p:cNvSpPr>
            <a:spLocks noGrp="1"/>
          </p:cNvSpPr>
          <p:nvPr>
            <p:ph type="sldNum" sz="quarter" idx="11"/>
          </p:nvPr>
        </p:nvSpPr>
        <p:spPr/>
        <p:txBody>
          <a:bodyPr/>
          <a:lstStyle/>
          <a:p>
            <a:pPr>
              <a:defRPr/>
            </a:pPr>
            <a:fld id="{0CF0625A-6DA4-2542-A4CE-A3929B575227}" type="slidenum">
              <a:rPr lang="en-US" smtClean="0"/>
              <a:pPr>
                <a:defRPr/>
              </a:pPr>
              <a:t>49</a:t>
            </a:fld>
            <a:endParaRPr lang="en-US" dirty="0"/>
          </a:p>
        </p:txBody>
      </p:sp>
      <p:sp>
        <p:nvSpPr>
          <p:cNvPr id="5" name="Rectangle 4">
            <a:extLst>
              <a:ext uri="{FF2B5EF4-FFF2-40B4-BE49-F238E27FC236}">
                <a16:creationId xmlns:a16="http://schemas.microsoft.com/office/drawing/2014/main" id="{216D0DA4-AAEE-B44B-A606-261FB669FE57}"/>
              </a:ext>
            </a:extLst>
          </p:cNvPr>
          <p:cNvSpPr/>
          <p:nvPr/>
        </p:nvSpPr>
        <p:spPr>
          <a:xfrm>
            <a:off x="0" y="3"/>
            <a:ext cx="9144000" cy="810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AC3D03-7BA6-1347-A9E9-1DB9DE93D801}"/>
              </a:ext>
            </a:extLst>
          </p:cNvPr>
          <p:cNvSpPr/>
          <p:nvPr/>
        </p:nvSpPr>
        <p:spPr>
          <a:xfrm>
            <a:off x="0" y="749009"/>
            <a:ext cx="9144000" cy="61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861C49-E29E-0648-96BB-0CE6961F15CC}"/>
              </a:ext>
            </a:extLst>
          </p:cNvPr>
          <p:cNvPicPr>
            <a:picLocks noChangeAspect="1"/>
          </p:cNvPicPr>
          <p:nvPr/>
        </p:nvPicPr>
        <p:blipFill>
          <a:blip r:embed="rId3"/>
          <a:stretch>
            <a:fillRect/>
          </a:stretch>
        </p:blipFill>
        <p:spPr>
          <a:xfrm>
            <a:off x="6828705" y="113295"/>
            <a:ext cx="2053917" cy="515824"/>
          </a:xfrm>
          <a:prstGeom prst="rect">
            <a:avLst/>
          </a:prstGeom>
        </p:spPr>
      </p:pic>
      <p:pic>
        <p:nvPicPr>
          <p:cNvPr id="9" name="Picture 8"/>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06137" y="5300136"/>
            <a:ext cx="1879121" cy="12532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7506" y="5228818"/>
            <a:ext cx="2101858" cy="1395904"/>
          </a:xfrm>
          <a:prstGeom prst="rect">
            <a:avLst/>
          </a:prstGeom>
        </p:spPr>
      </p:pic>
    </p:spTree>
    <p:extLst>
      <p:ext uri="{BB962C8B-B14F-4D97-AF65-F5344CB8AC3E}">
        <p14:creationId xmlns:p14="http://schemas.microsoft.com/office/powerpoint/2010/main" val="2450606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8" y="18298"/>
            <a:ext cx="8807115" cy="2759580"/>
          </a:xfrm>
        </p:spPr>
        <p:txBody>
          <a:bodyPr>
            <a:normAutofit/>
          </a:bodyPr>
          <a:lstStyle/>
          <a:p>
            <a:pPr algn="ctr"/>
            <a:r>
              <a:rPr lang="en-US" sz="4051" u="sng" dirty="0">
                <a:solidFill>
                  <a:schemeClr val="tx1">
                    <a:lumMod val="95000"/>
                    <a:lumOff val="5000"/>
                  </a:schemeClr>
                </a:solidFill>
                <a:latin typeface="Britannic Bold" panose="020B0903060703020204" pitchFamily="34" charset="0"/>
              </a:rPr>
              <a:t>Degree </a:t>
            </a:r>
            <a:r>
              <a:rPr lang="en-US" sz="4051" u="sng" dirty="0" smtClean="0">
                <a:solidFill>
                  <a:schemeClr val="tx1">
                    <a:lumMod val="95000"/>
                    <a:lumOff val="5000"/>
                  </a:schemeClr>
                </a:solidFill>
                <a:latin typeface="Britannic Bold" panose="020B0903060703020204" pitchFamily="34" charset="0"/>
              </a:rPr>
              <a:t>Option 1: </a:t>
            </a:r>
            <a:r>
              <a:rPr lang="en-US" sz="4051" u="sng" dirty="0">
                <a:solidFill>
                  <a:schemeClr val="accent3">
                    <a:lumMod val="75000"/>
                  </a:schemeClr>
                </a:solidFill>
                <a:latin typeface="Britannic Bold" panose="020B0903060703020204" pitchFamily="34" charset="0"/>
              </a:rPr>
              <a:t/>
            </a:r>
            <a:br>
              <a:rPr lang="en-US" sz="4051" u="sng" dirty="0">
                <a:solidFill>
                  <a:schemeClr val="accent3">
                    <a:lumMod val="75000"/>
                  </a:schemeClr>
                </a:solidFill>
                <a:latin typeface="Britannic Bold" panose="020B0903060703020204" pitchFamily="34" charset="0"/>
              </a:rPr>
            </a:br>
            <a:r>
              <a:rPr lang="en-US" sz="4051" dirty="0">
                <a:solidFill>
                  <a:schemeClr val="accent3">
                    <a:lumMod val="75000"/>
                  </a:schemeClr>
                </a:solidFill>
                <a:latin typeface="Britannic Bold" panose="020B0903060703020204" pitchFamily="34" charset="0"/>
              </a:rPr>
              <a:t>Associate </a:t>
            </a:r>
            <a:r>
              <a:rPr lang="en-US" sz="4051" dirty="0" smtClean="0">
                <a:solidFill>
                  <a:schemeClr val="accent3">
                    <a:lumMod val="75000"/>
                  </a:schemeClr>
                </a:solidFill>
                <a:latin typeface="Britannic Bold" panose="020B0903060703020204" pitchFamily="34" charset="0"/>
              </a:rPr>
              <a:t>of Applied Science – </a:t>
            </a:r>
            <a:br>
              <a:rPr lang="en-US" sz="4051" dirty="0" smtClean="0">
                <a:solidFill>
                  <a:schemeClr val="accent3">
                    <a:lumMod val="75000"/>
                  </a:schemeClr>
                </a:solidFill>
                <a:latin typeface="Britannic Bold" panose="020B0903060703020204" pitchFamily="34" charset="0"/>
              </a:rPr>
            </a:br>
            <a:r>
              <a:rPr lang="en-US" sz="4051" dirty="0" smtClean="0">
                <a:solidFill>
                  <a:schemeClr val="accent3">
                    <a:lumMod val="75000"/>
                  </a:schemeClr>
                </a:solidFill>
                <a:latin typeface="Britannic Bold" panose="020B0903060703020204" pitchFamily="34" charset="0"/>
              </a:rPr>
              <a:t>Health Information Technology</a:t>
            </a:r>
            <a:r>
              <a:rPr lang="en-US" sz="4051" dirty="0">
                <a:solidFill>
                  <a:schemeClr val="accent4"/>
                </a:solidFill>
                <a:latin typeface="Britannic Bold" panose="020B0903060703020204" pitchFamily="34" charset="0"/>
              </a:rPr>
              <a:t/>
            </a:r>
            <a:br>
              <a:rPr lang="en-US" sz="4051" dirty="0">
                <a:solidFill>
                  <a:schemeClr val="accent4"/>
                </a:solidFill>
                <a:latin typeface="Britannic Bold" panose="020B0903060703020204" pitchFamily="34" charset="0"/>
              </a:rPr>
            </a:br>
            <a:endParaRPr lang="en-US" sz="3000" b="1" dirty="0">
              <a:latin typeface="Georgia" panose="02040502050405020303"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7" y="38116"/>
            <a:ext cx="1433129" cy="951782"/>
          </a:xfrm>
          <a:prstGeom prst="rect">
            <a:avLst/>
          </a:prstGeom>
        </p:spPr>
      </p:pic>
      <p:sp>
        <p:nvSpPr>
          <p:cNvPr id="10" name="Title 1"/>
          <p:cNvSpPr txBox="1">
            <a:spLocks/>
          </p:cNvSpPr>
          <p:nvPr/>
        </p:nvSpPr>
        <p:spPr bwMode="auto">
          <a:xfrm>
            <a:off x="108288" y="2361184"/>
            <a:ext cx="8807115" cy="275958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189" rtl="0" eaLnBrk="1" fontAlgn="base" hangingPunct="1">
              <a:spcBef>
                <a:spcPct val="0"/>
              </a:spcBef>
              <a:spcAft>
                <a:spcPct val="0"/>
              </a:spcAft>
              <a:defRPr sz="4000" kern="1200">
                <a:solidFill>
                  <a:schemeClr val="tx1"/>
                </a:solidFill>
                <a:latin typeface="+mj-lt"/>
                <a:ea typeface="+mj-ea"/>
                <a:cs typeface="+mj-cs"/>
              </a:defRPr>
            </a:lvl1pPr>
            <a:lvl2pPr algn="l" defTabSz="457189" rtl="0" eaLnBrk="1" fontAlgn="base" hangingPunct="1">
              <a:spcBef>
                <a:spcPct val="0"/>
              </a:spcBef>
              <a:spcAft>
                <a:spcPct val="0"/>
              </a:spcAft>
              <a:defRPr sz="4000">
                <a:solidFill>
                  <a:schemeClr val="tx1"/>
                </a:solidFill>
                <a:latin typeface="Calibri" charset="0"/>
              </a:defRPr>
            </a:lvl2pPr>
            <a:lvl3pPr algn="l" defTabSz="457189" rtl="0" eaLnBrk="1" fontAlgn="base" hangingPunct="1">
              <a:spcBef>
                <a:spcPct val="0"/>
              </a:spcBef>
              <a:spcAft>
                <a:spcPct val="0"/>
              </a:spcAft>
              <a:defRPr sz="4000">
                <a:solidFill>
                  <a:schemeClr val="tx1"/>
                </a:solidFill>
                <a:latin typeface="Calibri" charset="0"/>
              </a:defRPr>
            </a:lvl3pPr>
            <a:lvl4pPr algn="l" defTabSz="457189" rtl="0" eaLnBrk="1" fontAlgn="base" hangingPunct="1">
              <a:spcBef>
                <a:spcPct val="0"/>
              </a:spcBef>
              <a:spcAft>
                <a:spcPct val="0"/>
              </a:spcAft>
              <a:defRPr sz="4000">
                <a:solidFill>
                  <a:schemeClr val="tx1"/>
                </a:solidFill>
                <a:latin typeface="Calibri" charset="0"/>
              </a:defRPr>
            </a:lvl4pPr>
            <a:lvl5pPr algn="l" defTabSz="457189" rtl="0" eaLnBrk="1" fontAlgn="base" hangingPunct="1">
              <a:spcBef>
                <a:spcPct val="0"/>
              </a:spcBef>
              <a:spcAft>
                <a:spcPct val="0"/>
              </a:spcAft>
              <a:defRPr sz="4000">
                <a:solidFill>
                  <a:schemeClr val="tx1"/>
                </a:solidFill>
                <a:latin typeface="Calibri" charset="0"/>
              </a:defRPr>
            </a:lvl5pPr>
            <a:lvl6pPr marL="457189" algn="l" defTabSz="457189" rtl="0" eaLnBrk="1" fontAlgn="base" hangingPunct="1">
              <a:spcBef>
                <a:spcPct val="0"/>
              </a:spcBef>
              <a:spcAft>
                <a:spcPct val="0"/>
              </a:spcAft>
              <a:defRPr sz="4000">
                <a:solidFill>
                  <a:schemeClr val="tx1"/>
                </a:solidFill>
                <a:latin typeface="Calibri" charset="0"/>
              </a:defRPr>
            </a:lvl6pPr>
            <a:lvl7pPr marL="914377" algn="l" defTabSz="457189" rtl="0" eaLnBrk="1" fontAlgn="base" hangingPunct="1">
              <a:spcBef>
                <a:spcPct val="0"/>
              </a:spcBef>
              <a:spcAft>
                <a:spcPct val="0"/>
              </a:spcAft>
              <a:defRPr sz="4000">
                <a:solidFill>
                  <a:schemeClr val="tx1"/>
                </a:solidFill>
                <a:latin typeface="Calibri" charset="0"/>
              </a:defRPr>
            </a:lvl7pPr>
            <a:lvl8pPr marL="1371566" algn="l" defTabSz="457189" rtl="0" eaLnBrk="1" fontAlgn="base" hangingPunct="1">
              <a:spcBef>
                <a:spcPct val="0"/>
              </a:spcBef>
              <a:spcAft>
                <a:spcPct val="0"/>
              </a:spcAft>
              <a:defRPr sz="4000">
                <a:solidFill>
                  <a:schemeClr val="tx1"/>
                </a:solidFill>
                <a:latin typeface="Calibri" charset="0"/>
              </a:defRPr>
            </a:lvl8pPr>
            <a:lvl9pPr marL="1828754" algn="l" defTabSz="457189" rtl="0" eaLnBrk="1" fontAlgn="base" hangingPunct="1">
              <a:spcBef>
                <a:spcPct val="0"/>
              </a:spcBef>
              <a:spcAft>
                <a:spcPct val="0"/>
              </a:spcAft>
              <a:defRPr sz="4000">
                <a:solidFill>
                  <a:schemeClr val="tx1"/>
                </a:solidFill>
                <a:latin typeface="Calibri" charset="0"/>
              </a:defRPr>
            </a:lvl9pPr>
          </a:lstStyle>
          <a:p>
            <a:pPr algn="ctr"/>
            <a:r>
              <a:rPr lang="en-US" sz="4051" dirty="0" smtClean="0">
                <a:solidFill>
                  <a:schemeClr val="accent3">
                    <a:lumMod val="75000"/>
                  </a:schemeClr>
                </a:solidFill>
                <a:latin typeface="Britannic Bold" panose="020B0903060703020204" pitchFamily="34" charset="0"/>
              </a:rPr>
              <a:t>Dr</a:t>
            </a:r>
            <a:r>
              <a:rPr lang="en-US" sz="4051" dirty="0">
                <a:solidFill>
                  <a:schemeClr val="accent3">
                    <a:lumMod val="75000"/>
                  </a:schemeClr>
                </a:solidFill>
                <a:latin typeface="Britannic Bold" panose="020B0903060703020204" pitchFamily="34" charset="0"/>
              </a:rPr>
              <a:t>. Carla </a:t>
            </a:r>
            <a:r>
              <a:rPr lang="en-US" sz="4051" dirty="0" smtClean="0">
                <a:solidFill>
                  <a:schemeClr val="accent3">
                    <a:lumMod val="75000"/>
                  </a:schemeClr>
                </a:solidFill>
                <a:latin typeface="Britannic Bold" panose="020B0903060703020204" pitchFamily="34" charset="0"/>
              </a:rPr>
              <a:t>Tyson-Howard</a:t>
            </a:r>
          </a:p>
          <a:p>
            <a:pPr algn="ctr"/>
            <a:r>
              <a:rPr lang="en-US" sz="3200" i="1" dirty="0">
                <a:solidFill>
                  <a:schemeClr val="tx1">
                    <a:lumMod val="95000"/>
                    <a:lumOff val="5000"/>
                  </a:schemeClr>
                </a:solidFill>
                <a:latin typeface="Britannic Bold" panose="020B0903060703020204" pitchFamily="34" charset="0"/>
              </a:rPr>
              <a:t>HCC Department Chair – Health Information Technology </a:t>
            </a:r>
            <a:r>
              <a:rPr lang="en-US" sz="4051" dirty="0" smtClean="0">
                <a:solidFill>
                  <a:schemeClr val="accent4"/>
                </a:solidFill>
                <a:latin typeface="Britannic Bold" panose="020B0903060703020204" pitchFamily="34" charset="0"/>
              </a:rPr>
              <a:t/>
            </a:r>
            <a:br>
              <a:rPr lang="en-US" sz="4051" dirty="0" smtClean="0">
                <a:solidFill>
                  <a:schemeClr val="accent4"/>
                </a:solidFill>
                <a:latin typeface="Britannic Bold" panose="020B0903060703020204" pitchFamily="34" charset="0"/>
              </a:rPr>
            </a:br>
            <a:endParaRPr lang="en-US" sz="3000" b="1" dirty="0">
              <a:latin typeface="Georgia" panose="02040502050405020303"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584" y="4072119"/>
            <a:ext cx="3837214" cy="2558142"/>
          </a:xfrm>
          <a:prstGeom prst="rect">
            <a:avLst/>
          </a:prstGeom>
        </p:spPr>
      </p:pic>
      <p:pic>
        <p:nvPicPr>
          <p:cNvPr id="13" name="Picture 2" descr="1505498506157_Cole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8283" y="5943599"/>
            <a:ext cx="141712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8874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A2FA-931A-9B4A-8773-78FAC0A39939}"/>
              </a:ext>
            </a:extLst>
          </p:cNvPr>
          <p:cNvSpPr>
            <a:spLocks noGrp="1"/>
          </p:cNvSpPr>
          <p:nvPr>
            <p:ph type="title"/>
          </p:nvPr>
        </p:nvSpPr>
        <p:spPr>
          <a:xfrm>
            <a:off x="118535" y="914872"/>
            <a:ext cx="8764087" cy="1126232"/>
          </a:xfrm>
        </p:spPr>
        <p:txBody>
          <a:bodyPr/>
          <a:lstStyle/>
          <a:p>
            <a:pPr algn="ctr"/>
            <a:r>
              <a:rPr lang="en-US" sz="4800" i="1" u="sng" dirty="0" smtClean="0">
                <a:latin typeface="Georgia" panose="02040502050405020303" pitchFamily="18" charset="0"/>
              </a:rPr>
              <a:t>Thank you for bring our Guest!</a:t>
            </a:r>
            <a:endParaRPr lang="en-US" sz="4800" i="1" u="sng" dirty="0">
              <a:latin typeface="Georgia" panose="02040502050405020303" pitchFamily="18" charset="0"/>
            </a:endParaRPr>
          </a:p>
        </p:txBody>
      </p:sp>
      <p:sp>
        <p:nvSpPr>
          <p:cNvPr id="3" name="Content Placeholder 2">
            <a:extLst>
              <a:ext uri="{FF2B5EF4-FFF2-40B4-BE49-F238E27FC236}">
                <a16:creationId xmlns:a16="http://schemas.microsoft.com/office/drawing/2014/main" id="{AF1CE301-C640-6144-BA22-EEFD13580C3B}"/>
              </a:ext>
            </a:extLst>
          </p:cNvPr>
          <p:cNvSpPr>
            <a:spLocks noGrp="1"/>
          </p:cNvSpPr>
          <p:nvPr>
            <p:ph idx="1"/>
          </p:nvPr>
        </p:nvSpPr>
        <p:spPr>
          <a:xfrm>
            <a:off x="118533" y="2041106"/>
            <a:ext cx="8871480" cy="4680371"/>
          </a:xfrm>
        </p:spPr>
        <p:txBody>
          <a:bodyPr/>
          <a:lstStyle/>
          <a:p>
            <a:pPr marL="0" indent="0" algn="ctr">
              <a:buNone/>
            </a:pPr>
            <a:r>
              <a:rPr lang="en-US" sz="2800" b="1" dirty="0">
                <a:latin typeface="Georgia" panose="02040502050405020303" pitchFamily="18" charset="0"/>
              </a:rPr>
              <a:t>Please stop by the </a:t>
            </a:r>
            <a:r>
              <a:rPr lang="en-US" sz="2800" b="1" dirty="0" smtClean="0">
                <a:latin typeface="Georgia" panose="02040502050405020303" pitchFamily="18" charset="0"/>
              </a:rPr>
              <a:t>tables </a:t>
            </a:r>
            <a:r>
              <a:rPr lang="en-US" sz="2800" b="1" dirty="0">
                <a:latin typeface="Georgia" panose="02040502050405020303" pitchFamily="18" charset="0"/>
              </a:rPr>
              <a:t>in the Commons to interact with </a:t>
            </a:r>
            <a:r>
              <a:rPr lang="en-US" sz="2800" b="1" dirty="0" smtClean="0">
                <a:latin typeface="Georgia" panose="02040502050405020303" pitchFamily="18" charset="0"/>
              </a:rPr>
              <a:t>P-TECH students, parents, and staff </a:t>
            </a:r>
            <a:r>
              <a:rPr lang="en-US" sz="2800" b="1" dirty="0">
                <a:latin typeface="Georgia" panose="02040502050405020303" pitchFamily="18" charset="0"/>
              </a:rPr>
              <a:t>to participate in our Q &amp; A.  </a:t>
            </a:r>
          </a:p>
          <a:p>
            <a:pPr marL="0" indent="0" algn="ctr">
              <a:buNone/>
            </a:pPr>
            <a:endParaRPr lang="en-US" sz="2400" b="1" dirty="0">
              <a:solidFill>
                <a:srgbClr val="FFC000"/>
              </a:solidFill>
              <a:latin typeface="Georgia" panose="02040502050405020303" pitchFamily="18" charset="0"/>
            </a:endParaRPr>
          </a:p>
          <a:p>
            <a:pPr marL="0" indent="0" algn="ctr">
              <a:buNone/>
            </a:pPr>
            <a:r>
              <a:rPr lang="en-US" sz="2800" b="1" dirty="0" smtClean="0">
                <a:latin typeface="Georgia" panose="02040502050405020303" pitchFamily="18" charset="0"/>
              </a:rPr>
              <a:t>Email Us: </a:t>
            </a:r>
            <a:r>
              <a:rPr lang="en-US" sz="2800" b="1" dirty="0" smtClean="0">
                <a:solidFill>
                  <a:schemeClr val="accent3">
                    <a:lumMod val="75000"/>
                  </a:schemeClr>
                </a:solidFill>
                <a:latin typeface="Georgia" panose="02040502050405020303" pitchFamily="18" charset="0"/>
                <a:hlinkClick r:id="rId3"/>
              </a:rPr>
              <a:t>adrienne.towns@fortbendisd.com</a:t>
            </a:r>
            <a:r>
              <a:rPr lang="en-US" sz="2800" b="1" dirty="0" smtClean="0">
                <a:solidFill>
                  <a:schemeClr val="accent3">
                    <a:lumMod val="75000"/>
                  </a:schemeClr>
                </a:solidFill>
                <a:latin typeface="Georgia" panose="02040502050405020303" pitchFamily="18" charset="0"/>
              </a:rPr>
              <a:t> or </a:t>
            </a:r>
            <a:r>
              <a:rPr lang="en-US" sz="2800" b="1" dirty="0" smtClean="0">
                <a:solidFill>
                  <a:schemeClr val="accent3">
                    <a:lumMod val="75000"/>
                  </a:schemeClr>
                </a:solidFill>
                <a:latin typeface="Georgia" panose="02040502050405020303" pitchFamily="18" charset="0"/>
                <a:hlinkClick r:id="rId4"/>
              </a:rPr>
              <a:t>jennifer.chadwick@fortbendisd.com</a:t>
            </a:r>
            <a:r>
              <a:rPr lang="en-US" sz="2800" b="1" dirty="0" smtClean="0">
                <a:solidFill>
                  <a:schemeClr val="accent3">
                    <a:lumMod val="75000"/>
                  </a:schemeClr>
                </a:solidFill>
                <a:latin typeface="Georgia" panose="02040502050405020303" pitchFamily="18" charset="0"/>
              </a:rPr>
              <a:t> </a:t>
            </a:r>
            <a:endParaRPr lang="en-US" sz="2400" b="1" dirty="0">
              <a:solidFill>
                <a:srgbClr val="FFC000"/>
              </a:solidFill>
              <a:latin typeface="Georgia" panose="02040502050405020303" pitchFamily="18" charset="0"/>
            </a:endParaRPr>
          </a:p>
          <a:p>
            <a:pPr marL="0" indent="0" algn="ctr">
              <a:buNone/>
            </a:pPr>
            <a:r>
              <a:rPr lang="en-US" sz="2800" b="1" dirty="0">
                <a:latin typeface="Georgia" panose="02040502050405020303" pitchFamily="18" charset="0"/>
              </a:rPr>
              <a:t>Follow Us on Twitter: </a:t>
            </a:r>
            <a:r>
              <a:rPr lang="en-US" sz="2800" b="1" dirty="0" smtClean="0">
                <a:latin typeface="Georgia" panose="02040502050405020303" pitchFamily="18" charset="0"/>
              </a:rPr>
              <a:t>@HHS_PTECH</a:t>
            </a:r>
            <a:endParaRPr lang="en-US" sz="2800" b="1" dirty="0">
              <a:latin typeface="Georgia" panose="02040502050405020303" pitchFamily="18" charset="0"/>
            </a:endParaRPr>
          </a:p>
          <a:p>
            <a:pPr marL="0" indent="0" algn="ctr">
              <a:buNone/>
            </a:pPr>
            <a:endParaRPr lang="en-US" sz="2400" b="1" dirty="0">
              <a:solidFill>
                <a:srgbClr val="FFC000"/>
              </a:solidFill>
              <a:latin typeface="Georgia" panose="02040502050405020303" pitchFamily="18" charset="0"/>
            </a:endParaRPr>
          </a:p>
        </p:txBody>
      </p:sp>
      <p:sp>
        <p:nvSpPr>
          <p:cNvPr id="4" name="Slide Number Placeholder 3">
            <a:extLst>
              <a:ext uri="{FF2B5EF4-FFF2-40B4-BE49-F238E27FC236}">
                <a16:creationId xmlns:a16="http://schemas.microsoft.com/office/drawing/2014/main" id="{DDB484CD-4E07-854B-AAA4-D6C5ED1E9D22}"/>
              </a:ext>
            </a:extLst>
          </p:cNvPr>
          <p:cNvSpPr>
            <a:spLocks noGrp="1"/>
          </p:cNvSpPr>
          <p:nvPr>
            <p:ph type="sldNum" sz="quarter" idx="11"/>
          </p:nvPr>
        </p:nvSpPr>
        <p:spPr/>
        <p:txBody>
          <a:bodyPr/>
          <a:lstStyle/>
          <a:p>
            <a:pPr>
              <a:defRPr/>
            </a:pPr>
            <a:fld id="{0CF0625A-6DA4-2542-A4CE-A3929B575227}" type="slidenum">
              <a:rPr lang="en-US" smtClean="0"/>
              <a:pPr>
                <a:defRPr/>
              </a:pPr>
              <a:t>50</a:t>
            </a:fld>
            <a:endParaRPr lang="en-US" dirty="0"/>
          </a:p>
        </p:txBody>
      </p:sp>
      <p:sp>
        <p:nvSpPr>
          <p:cNvPr id="5" name="Rectangle 4">
            <a:extLst>
              <a:ext uri="{FF2B5EF4-FFF2-40B4-BE49-F238E27FC236}">
                <a16:creationId xmlns:a16="http://schemas.microsoft.com/office/drawing/2014/main" id="{216D0DA4-AAEE-B44B-A606-261FB669FE57}"/>
              </a:ext>
            </a:extLst>
          </p:cNvPr>
          <p:cNvSpPr/>
          <p:nvPr/>
        </p:nvSpPr>
        <p:spPr>
          <a:xfrm>
            <a:off x="0" y="3"/>
            <a:ext cx="9144000" cy="810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AC3D03-7BA6-1347-A9E9-1DB9DE93D801}"/>
              </a:ext>
            </a:extLst>
          </p:cNvPr>
          <p:cNvSpPr/>
          <p:nvPr/>
        </p:nvSpPr>
        <p:spPr>
          <a:xfrm>
            <a:off x="0" y="749009"/>
            <a:ext cx="9144000" cy="61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861C49-E29E-0648-96BB-0CE6961F15CC}"/>
              </a:ext>
            </a:extLst>
          </p:cNvPr>
          <p:cNvPicPr>
            <a:picLocks noChangeAspect="1"/>
          </p:cNvPicPr>
          <p:nvPr/>
        </p:nvPicPr>
        <p:blipFill>
          <a:blip r:embed="rId5"/>
          <a:stretch>
            <a:fillRect/>
          </a:stretch>
        </p:blipFill>
        <p:spPr>
          <a:xfrm>
            <a:off x="6828705" y="113295"/>
            <a:ext cx="2053917" cy="51582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3360" y="5357070"/>
            <a:ext cx="2054436" cy="1364409"/>
          </a:xfrm>
          <a:prstGeom prst="rect">
            <a:avLst/>
          </a:prstGeom>
        </p:spPr>
      </p:pic>
    </p:spTree>
    <p:extLst>
      <p:ext uri="{BB962C8B-B14F-4D97-AF65-F5344CB8AC3E}">
        <p14:creationId xmlns:p14="http://schemas.microsoft.com/office/powerpoint/2010/main" val="52544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33400" y="1905000"/>
            <a:ext cx="8077200" cy="1143000"/>
          </a:xfrm>
        </p:spPr>
        <p:txBody>
          <a:bodyPr/>
          <a:lstStyle/>
          <a:p>
            <a:pPr eaLnBrk="1" hangingPunct="1">
              <a:defRPr/>
            </a:pPr>
            <a:r>
              <a:rPr lang="en-US" sz="4000" dirty="0" smtClean="0">
                <a:solidFill>
                  <a:schemeClr val="accent6">
                    <a:lumMod val="50000"/>
                  </a:schemeClr>
                </a:solidFill>
              </a:rPr>
              <a:t> </a:t>
            </a:r>
            <a:br>
              <a:rPr lang="en-US" sz="4000" dirty="0" smtClean="0">
                <a:solidFill>
                  <a:schemeClr val="accent6">
                    <a:lumMod val="50000"/>
                  </a:schemeClr>
                </a:solidFill>
              </a:rPr>
            </a:br>
            <a:r>
              <a:rPr lang="en-US" sz="4000" dirty="0" smtClean="0">
                <a:solidFill>
                  <a:schemeClr val="accent6">
                    <a:lumMod val="50000"/>
                  </a:schemeClr>
                </a:solidFill>
              </a:rPr>
              <a:t> </a:t>
            </a:r>
            <a:br>
              <a:rPr lang="en-US" sz="4000" dirty="0" smtClean="0">
                <a:solidFill>
                  <a:schemeClr val="accent6">
                    <a:lumMod val="50000"/>
                  </a:schemeClr>
                </a:solidFill>
              </a:rPr>
            </a:br>
            <a:r>
              <a:rPr lang="en-US" sz="5400" dirty="0" smtClean="0">
                <a:solidFill>
                  <a:schemeClr val="tx1"/>
                </a:solidFill>
              </a:rPr>
              <a:t>Health Information Technology</a:t>
            </a:r>
          </a:p>
        </p:txBody>
      </p:sp>
      <p:pic>
        <p:nvPicPr>
          <p:cNvPr id="3075" name="Picture 4"/>
          <p:cNvPicPr>
            <a:picLocks noChangeAspect="1"/>
          </p:cNvPicPr>
          <p:nvPr/>
        </p:nvPicPr>
        <p:blipFill>
          <a:blip r:embed="rId3" cstate="print"/>
          <a:srcRect/>
          <a:stretch>
            <a:fillRect/>
          </a:stretch>
        </p:blipFill>
        <p:spPr bwMode="auto">
          <a:xfrm>
            <a:off x="6051550" y="0"/>
            <a:ext cx="3092450" cy="2057400"/>
          </a:xfrm>
          <a:prstGeom prst="rect">
            <a:avLst/>
          </a:prstGeom>
          <a:noFill/>
          <a:ln w="9525">
            <a:noFill/>
            <a:miter lim="800000"/>
            <a:headEnd/>
            <a:tailEnd/>
          </a:ln>
        </p:spPr>
      </p:pic>
      <p:pic>
        <p:nvPicPr>
          <p:cNvPr id="3076" name="Picture 5"/>
          <p:cNvPicPr>
            <a:picLocks noChangeAspect="1"/>
          </p:cNvPicPr>
          <p:nvPr/>
        </p:nvPicPr>
        <p:blipFill>
          <a:blip r:embed="rId4" cstate="print"/>
          <a:srcRect/>
          <a:stretch>
            <a:fillRect/>
          </a:stretch>
        </p:blipFill>
        <p:spPr bwMode="auto">
          <a:xfrm>
            <a:off x="381000" y="4648200"/>
            <a:ext cx="2533650" cy="1876425"/>
          </a:xfrm>
          <a:prstGeom prst="rect">
            <a:avLst/>
          </a:prstGeom>
          <a:noFill/>
          <a:ln w="9525">
            <a:noFill/>
            <a:miter lim="800000"/>
            <a:headEnd/>
            <a:tailEnd/>
          </a:ln>
        </p:spPr>
      </p:pic>
    </p:spTree>
    <p:extLst>
      <p:ext uri="{BB962C8B-B14F-4D97-AF65-F5344CB8AC3E}">
        <p14:creationId xmlns:p14="http://schemas.microsoft.com/office/powerpoint/2010/main" val="36474696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One Stop</a:t>
            </a:r>
            <a:endParaRPr lang="en-US" dirty="0"/>
          </a:p>
        </p:txBody>
      </p:sp>
      <p:sp>
        <p:nvSpPr>
          <p:cNvPr id="3" name="Content Placeholder 2"/>
          <p:cNvSpPr>
            <a:spLocks noGrp="1"/>
          </p:cNvSpPr>
          <p:nvPr>
            <p:ph idx="1"/>
          </p:nvPr>
        </p:nvSpPr>
        <p:spPr/>
        <p:txBody>
          <a:bodyPr/>
          <a:lstStyle/>
          <a:p>
            <a:pPr marL="0" indent="0">
              <a:buNone/>
            </a:pPr>
            <a:r>
              <a:rPr lang="en-US">
                <a:hlinkClick r:id="rId2"/>
              </a:rPr>
              <a:t>https</a:t>
            </a:r>
            <a:r>
              <a:rPr lang="en-US">
                <a:hlinkClick r:id="rId2"/>
              </a:rPr>
              <a:t>://</a:t>
            </a:r>
            <a:r>
              <a:rPr lang="en-US" smtClean="0">
                <a:hlinkClick r:id="rId2"/>
              </a:rPr>
              <a:t>www.careeronestop.org/videos/careeronestop-videos.aspx?videocode=29207100</a:t>
            </a:r>
            <a:r>
              <a:rPr lang="en-US" smtClean="0"/>
              <a:t> </a:t>
            </a:r>
            <a:endParaRPr lang="en-US"/>
          </a:p>
        </p:txBody>
      </p:sp>
    </p:spTree>
    <p:extLst>
      <p:ext uri="{BB962C8B-B14F-4D97-AF65-F5344CB8AC3E}">
        <p14:creationId xmlns:p14="http://schemas.microsoft.com/office/powerpoint/2010/main" val="1644056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cstate="print"/>
          <a:srcRect/>
          <a:stretch>
            <a:fillRect/>
          </a:stretch>
        </p:blipFill>
        <p:spPr bwMode="auto">
          <a:xfrm>
            <a:off x="0" y="0"/>
            <a:ext cx="9144000" cy="6985000"/>
          </a:xfrm>
          <a:prstGeom prst="rect">
            <a:avLst/>
          </a:prstGeom>
          <a:noFill/>
          <a:ln w="9525">
            <a:noFill/>
            <a:miter lim="800000"/>
            <a:headEnd/>
            <a:tailEnd/>
          </a:ln>
        </p:spPr>
      </p:pic>
      <p:sp>
        <p:nvSpPr>
          <p:cNvPr id="24579" name="Text Box 4"/>
          <p:cNvSpPr txBox="1">
            <a:spLocks noChangeArrowheads="1"/>
          </p:cNvSpPr>
          <p:nvPr/>
        </p:nvSpPr>
        <p:spPr bwMode="auto">
          <a:xfrm>
            <a:off x="3429000" y="3200400"/>
            <a:ext cx="5727700" cy="1338263"/>
          </a:xfrm>
          <a:prstGeom prst="rect">
            <a:avLst/>
          </a:prstGeom>
          <a:solidFill>
            <a:srgbClr val="C0C0C0">
              <a:alpha val="83136"/>
            </a:srgbClr>
          </a:solidFill>
          <a:ln w="9525">
            <a:noFill/>
            <a:miter lim="800000"/>
            <a:headEnd/>
            <a:tailEnd/>
          </a:ln>
        </p:spPr>
        <p:txBody>
          <a:bodyPr>
            <a:spAutoFit/>
          </a:bodyPr>
          <a:lstStyle/>
          <a:p>
            <a:pPr marL="0" marR="0" lvl="0" indent="0" algn="l" defTabSz="914400" rtl="0" eaLnBrk="0" fontAlgn="base" latinLnBrk="0" hangingPunct="0">
              <a:lnSpc>
                <a:spcPct val="90000"/>
              </a:lnSpc>
              <a:spcBef>
                <a:spcPct val="0"/>
              </a:spcBef>
              <a:spcAft>
                <a:spcPct val="0"/>
              </a:spcAft>
              <a:buClrTx/>
              <a:buSzTx/>
              <a:buFontTx/>
              <a:buNone/>
              <a:tabLst>
                <a:tab pos="973138" algn="l"/>
                <a:tab pos="1260475" algn="l"/>
                <a:tab pos="1489075" algn="l"/>
                <a:tab pos="1716088" algn="l"/>
                <a:tab pos="1944688" algn="l"/>
              </a:tabLst>
              <a:defRPr/>
            </a:pPr>
            <a:r>
              <a:rPr kumimoji="0" lang="en-US" sz="3000" b="0" i="1" u="none" strike="noStrike" kern="1200" cap="none" spc="0" normalizeH="0" baseline="0" noProof="0">
                <a:ln>
                  <a:noFill/>
                </a:ln>
                <a:solidFill>
                  <a:srgbClr val="FFFFFF"/>
                </a:solidFill>
                <a:effectLst/>
                <a:uLnTx/>
                <a:uFillTx/>
                <a:latin typeface="Arial Black" pitchFamily="34" charset="0"/>
                <a:ea typeface="+mn-ea"/>
                <a:cs typeface="+mn-cs"/>
              </a:rPr>
              <a:t>Converting from Paper based records to . . . </a:t>
            </a:r>
          </a:p>
          <a:p>
            <a:pPr marL="0" marR="0" lvl="0" indent="0" algn="l" defTabSz="914400" rtl="0" eaLnBrk="0" fontAlgn="base" latinLnBrk="0" hangingPunct="0">
              <a:lnSpc>
                <a:spcPct val="90000"/>
              </a:lnSpc>
              <a:spcBef>
                <a:spcPct val="0"/>
              </a:spcBef>
              <a:spcAft>
                <a:spcPct val="0"/>
              </a:spcAft>
              <a:buClrTx/>
              <a:buSzTx/>
              <a:buFontTx/>
              <a:buNone/>
              <a:tabLst>
                <a:tab pos="973138" algn="l"/>
                <a:tab pos="1260475" algn="l"/>
                <a:tab pos="1489075" algn="l"/>
                <a:tab pos="1716088" algn="l"/>
                <a:tab pos="1944688" algn="l"/>
              </a:tabLst>
              <a:defRPr/>
            </a:pPr>
            <a:endParaRPr kumimoji="0" lang="en-US" sz="3000" b="0" i="1" u="none" strike="noStrike" kern="1200" cap="none" spc="0" normalizeH="0" baseline="0" noProof="0">
              <a:ln>
                <a:noFill/>
              </a:ln>
              <a:solidFill>
                <a:srgbClr val="FFFFFF"/>
              </a:solidFill>
              <a:effectLst/>
              <a:uLnTx/>
              <a:uFillTx/>
              <a:latin typeface="Arial Black" pitchFamily="34" charset="0"/>
              <a:ea typeface="+mn-ea"/>
              <a:cs typeface="+mn-cs"/>
            </a:endParaRPr>
          </a:p>
        </p:txBody>
      </p:sp>
    </p:spTree>
    <p:extLst>
      <p:ext uri="{BB962C8B-B14F-4D97-AF65-F5344CB8AC3E}">
        <p14:creationId xmlns:p14="http://schemas.microsoft.com/office/powerpoint/2010/main" val="2775850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p:txBody>
          <a:bodyPr/>
          <a:lstStyle/>
          <a:p>
            <a:pPr eaLnBrk="1" hangingPunct="1"/>
            <a:endParaRPr lang="en-US" smtClean="0"/>
          </a:p>
        </p:txBody>
      </p:sp>
      <p:pic>
        <p:nvPicPr>
          <p:cNvPr id="25603" name="Picture 4"/>
          <p:cNvPicPr>
            <a:picLocks noGrp="1" noChangeAspect="1" noChangeArrowheads="1"/>
          </p:cNvPicPr>
          <p:nvPr>
            <p:ph type="body" idx="1"/>
          </p:nvPr>
        </p:nvPicPr>
        <p:blipFill>
          <a:blip r:embed="rId2" cstate="print"/>
          <a:srcRect/>
          <a:stretch>
            <a:fillRect/>
          </a:stretch>
        </p:blipFill>
        <p:spPr>
          <a:xfrm>
            <a:off x="0" y="0"/>
            <a:ext cx="9144000" cy="6824663"/>
          </a:xfrm>
        </p:spPr>
      </p:pic>
      <p:sp>
        <p:nvSpPr>
          <p:cNvPr id="4" name="Text Box 4"/>
          <p:cNvSpPr txBox="1">
            <a:spLocks noChangeArrowheads="1"/>
          </p:cNvSpPr>
          <p:nvPr/>
        </p:nvSpPr>
        <p:spPr bwMode="auto">
          <a:xfrm>
            <a:off x="152400" y="4953000"/>
            <a:ext cx="8763000" cy="1076325"/>
          </a:xfrm>
          <a:prstGeom prst="rect">
            <a:avLst/>
          </a:prstGeom>
          <a:solidFill>
            <a:srgbClr val="C0C0C0">
              <a:alpha val="83000"/>
            </a:srgbClr>
          </a:solidFill>
          <a:ln>
            <a:noFill/>
          </a:ln>
        </p:spPr>
        <p:txBody>
          <a:bodyPr>
            <a:spAutoFit/>
          </a:bodyPr>
          <a:lstStyle>
            <a:lvl1pPr>
              <a:tabLst>
                <a:tab pos="973138" algn="l"/>
                <a:tab pos="1260475" algn="l"/>
                <a:tab pos="1489075" algn="l"/>
                <a:tab pos="1716088" algn="l"/>
                <a:tab pos="1944688" algn="l"/>
              </a:tabLst>
              <a:defRPr sz="2400">
                <a:solidFill>
                  <a:schemeClr val="tx1"/>
                </a:solidFill>
                <a:latin typeface="Times" pitchFamily="18" charset="0"/>
              </a:defRPr>
            </a:lvl1pPr>
            <a:lvl2pPr marL="742950" indent="-285750">
              <a:tabLst>
                <a:tab pos="973138" algn="l"/>
                <a:tab pos="1260475" algn="l"/>
                <a:tab pos="1489075" algn="l"/>
                <a:tab pos="1716088" algn="l"/>
                <a:tab pos="1944688" algn="l"/>
              </a:tabLst>
              <a:defRPr sz="2400">
                <a:solidFill>
                  <a:schemeClr val="tx1"/>
                </a:solidFill>
                <a:latin typeface="Times" pitchFamily="18" charset="0"/>
              </a:defRPr>
            </a:lvl2pPr>
            <a:lvl3pPr marL="1143000" indent="-228600">
              <a:tabLst>
                <a:tab pos="973138" algn="l"/>
                <a:tab pos="1260475" algn="l"/>
                <a:tab pos="1489075" algn="l"/>
                <a:tab pos="1716088" algn="l"/>
                <a:tab pos="1944688" algn="l"/>
              </a:tabLst>
              <a:defRPr sz="2400">
                <a:solidFill>
                  <a:schemeClr val="tx1"/>
                </a:solidFill>
                <a:latin typeface="Times" pitchFamily="18" charset="0"/>
              </a:defRPr>
            </a:lvl3pPr>
            <a:lvl4pPr marL="1600200" indent="-228600">
              <a:tabLst>
                <a:tab pos="973138" algn="l"/>
                <a:tab pos="1260475" algn="l"/>
                <a:tab pos="1489075" algn="l"/>
                <a:tab pos="1716088" algn="l"/>
                <a:tab pos="1944688" algn="l"/>
              </a:tabLst>
              <a:defRPr sz="2400">
                <a:solidFill>
                  <a:schemeClr val="tx1"/>
                </a:solidFill>
                <a:latin typeface="Times" pitchFamily="18" charset="0"/>
              </a:defRPr>
            </a:lvl4pPr>
            <a:lvl5pPr marL="2057400" indent="-228600">
              <a:tabLst>
                <a:tab pos="973138" algn="l"/>
                <a:tab pos="1260475" algn="l"/>
                <a:tab pos="1489075" algn="l"/>
                <a:tab pos="1716088" algn="l"/>
                <a:tab pos="1944688" algn="l"/>
              </a:tabLst>
              <a:defRPr sz="2400">
                <a:solidFill>
                  <a:schemeClr val="tx1"/>
                </a:solidFill>
                <a:latin typeface="Times" pitchFamily="18" charset="0"/>
              </a:defRPr>
            </a:lvl5pPr>
            <a:lvl6pPr marL="2514600" indent="-228600" eaLnBrk="0" fontAlgn="base" hangingPunct="0">
              <a:spcBef>
                <a:spcPct val="0"/>
              </a:spcBef>
              <a:spcAft>
                <a:spcPct val="0"/>
              </a:spcAft>
              <a:tabLst>
                <a:tab pos="973138" algn="l"/>
                <a:tab pos="1260475" algn="l"/>
                <a:tab pos="1489075" algn="l"/>
                <a:tab pos="1716088" algn="l"/>
                <a:tab pos="1944688" algn="l"/>
              </a:tabLst>
              <a:defRPr sz="2400">
                <a:solidFill>
                  <a:schemeClr val="tx1"/>
                </a:solidFill>
                <a:latin typeface="Times" pitchFamily="18" charset="0"/>
              </a:defRPr>
            </a:lvl6pPr>
            <a:lvl7pPr marL="2971800" indent="-228600" eaLnBrk="0" fontAlgn="base" hangingPunct="0">
              <a:spcBef>
                <a:spcPct val="0"/>
              </a:spcBef>
              <a:spcAft>
                <a:spcPct val="0"/>
              </a:spcAft>
              <a:tabLst>
                <a:tab pos="973138" algn="l"/>
                <a:tab pos="1260475" algn="l"/>
                <a:tab pos="1489075" algn="l"/>
                <a:tab pos="1716088" algn="l"/>
                <a:tab pos="1944688" algn="l"/>
              </a:tabLst>
              <a:defRPr sz="2400">
                <a:solidFill>
                  <a:schemeClr val="tx1"/>
                </a:solidFill>
                <a:latin typeface="Times" pitchFamily="18" charset="0"/>
              </a:defRPr>
            </a:lvl7pPr>
            <a:lvl8pPr marL="3429000" indent="-228600" eaLnBrk="0" fontAlgn="base" hangingPunct="0">
              <a:spcBef>
                <a:spcPct val="0"/>
              </a:spcBef>
              <a:spcAft>
                <a:spcPct val="0"/>
              </a:spcAft>
              <a:tabLst>
                <a:tab pos="973138" algn="l"/>
                <a:tab pos="1260475" algn="l"/>
                <a:tab pos="1489075" algn="l"/>
                <a:tab pos="1716088" algn="l"/>
                <a:tab pos="1944688" algn="l"/>
              </a:tabLst>
              <a:defRPr sz="2400">
                <a:solidFill>
                  <a:schemeClr val="tx1"/>
                </a:solidFill>
                <a:latin typeface="Times" pitchFamily="18" charset="0"/>
              </a:defRPr>
            </a:lvl8pPr>
            <a:lvl9pPr marL="3886200" indent="-228600" eaLnBrk="0" fontAlgn="base" hangingPunct="0">
              <a:spcBef>
                <a:spcPct val="0"/>
              </a:spcBef>
              <a:spcAft>
                <a:spcPct val="0"/>
              </a:spcAft>
              <a:tabLst>
                <a:tab pos="973138" algn="l"/>
                <a:tab pos="1260475" algn="l"/>
                <a:tab pos="1489075" algn="l"/>
                <a:tab pos="1716088" algn="l"/>
                <a:tab pos="1944688" algn="l"/>
              </a:tabLst>
              <a:defRPr sz="2400">
                <a:solidFill>
                  <a:schemeClr val="tx1"/>
                </a:solidFill>
                <a:latin typeface="Times" pitchFamily="18" charset="0"/>
              </a:defRPr>
            </a:lvl9pPr>
          </a:lstStyle>
          <a:p>
            <a:pPr marL="0" marR="0" lvl="0" indent="0" algn="l" defTabSz="914400" rtl="0" eaLnBrk="0" fontAlgn="base" latinLnBrk="0" hangingPunct="0">
              <a:lnSpc>
                <a:spcPct val="90000"/>
              </a:lnSpc>
              <a:spcBef>
                <a:spcPct val="0"/>
              </a:spcBef>
              <a:spcAft>
                <a:spcPct val="0"/>
              </a:spcAft>
              <a:buClrTx/>
              <a:buSzTx/>
              <a:buFontTx/>
              <a:buNone/>
              <a:tabLst>
                <a:tab pos="973138" algn="l"/>
                <a:tab pos="1260475" algn="l"/>
                <a:tab pos="1489075" algn="l"/>
                <a:tab pos="1716088" algn="l"/>
                <a:tab pos="1944688" algn="l"/>
              </a:tabLst>
              <a:defRPr/>
            </a:pPr>
            <a:r>
              <a:rPr kumimoji="0" lang="en-US" sz="41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Black" pitchFamily="34" charset="0"/>
                <a:ea typeface="+mn-ea"/>
                <a:cs typeface="+mn-cs"/>
              </a:rPr>
              <a:t>. . . Electronic Health Records</a:t>
            </a:r>
          </a:p>
          <a:p>
            <a:pPr marL="0" marR="0" lvl="0" indent="0" algn="l" defTabSz="914400" rtl="0" eaLnBrk="0" fontAlgn="base" latinLnBrk="0" hangingPunct="0">
              <a:lnSpc>
                <a:spcPct val="90000"/>
              </a:lnSpc>
              <a:spcBef>
                <a:spcPct val="0"/>
              </a:spcBef>
              <a:spcAft>
                <a:spcPct val="0"/>
              </a:spcAft>
              <a:buClrTx/>
              <a:buSzTx/>
              <a:buFontTx/>
              <a:buNone/>
              <a:tabLst>
                <a:tab pos="973138" algn="l"/>
                <a:tab pos="1260475" algn="l"/>
                <a:tab pos="1489075" algn="l"/>
                <a:tab pos="1716088" algn="l"/>
                <a:tab pos="1944688" algn="l"/>
              </a:tabLst>
              <a:defRPr/>
            </a:pPr>
            <a:endParaRPr kumimoji="0" lang="en-US" sz="3000" b="0" i="1" u="none" strike="noStrike" kern="1200" cap="none" spc="0" normalizeH="0" baseline="0" noProof="0" dirty="0" smtClean="0">
              <a:ln>
                <a:noFill/>
              </a:ln>
              <a:solidFill>
                <a:srgbClr val="FFFFFF"/>
              </a:solidFill>
              <a:effectLst/>
              <a:uLnTx/>
              <a:uFillTx/>
              <a:latin typeface="Arial Black" pitchFamily="34" charset="0"/>
              <a:ea typeface="+mn-ea"/>
              <a:cs typeface="+mn-cs"/>
            </a:endParaRPr>
          </a:p>
        </p:txBody>
      </p:sp>
    </p:spTree>
    <p:extLst>
      <p:ext uri="{BB962C8B-B14F-4D97-AF65-F5344CB8AC3E}">
        <p14:creationId xmlns:p14="http://schemas.microsoft.com/office/powerpoint/2010/main" val="226614645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FBISD">
      <a:dk1>
        <a:srgbClr val="000000"/>
      </a:dk1>
      <a:lt1>
        <a:srgbClr val="FFFFFF"/>
      </a:lt1>
      <a:dk2>
        <a:srgbClr val="8F2828"/>
      </a:dk2>
      <a:lt2>
        <a:srgbClr val="E1D7C9"/>
      </a:lt2>
      <a:accent1>
        <a:srgbClr val="205178"/>
      </a:accent1>
      <a:accent2>
        <a:srgbClr val="C5692E"/>
      </a:accent2>
      <a:accent3>
        <a:srgbClr val="4F863C"/>
      </a:accent3>
      <a:accent4>
        <a:srgbClr val="76265F"/>
      </a:accent4>
      <a:accent5>
        <a:srgbClr val="0D6F74"/>
      </a:accent5>
      <a:accent6>
        <a:srgbClr val="C39B2E"/>
      </a:accent6>
      <a:hlink>
        <a:srgbClr val="205178"/>
      </a:hlink>
      <a:folHlink>
        <a:srgbClr val="C39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 id="{CAD52E3E-1F4F-F144-B93E-3EA90FD808BF}" vid="{C87BE6F2-FA0A-6745-8504-90B4D301804C}"/>
    </a:ext>
  </a:ext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83D2F999FAD540895C23B6ABE4B5D7" ma:contentTypeVersion="14" ma:contentTypeDescription="Create a new document." ma:contentTypeScope="" ma:versionID="6258dc43794a1e7422373933575f9504">
  <xsd:schema xmlns:xsd="http://www.w3.org/2001/XMLSchema" xmlns:xs="http://www.w3.org/2001/XMLSchema" xmlns:p="http://schemas.microsoft.com/office/2006/metadata/properties" xmlns:ns1="http://schemas.microsoft.com/sharepoint/v3" xmlns:ns3="11a812dd-d182-47a9-8ae8-b0724552e79d" xmlns:ns4="645384dc-3c8b-4e91-a9f4-74884244d2c0" targetNamespace="http://schemas.microsoft.com/office/2006/metadata/properties" ma:root="true" ma:fieldsID="36e0a0e392b6267f4ce82ed3cab063eb" ns1:_="" ns3:_="" ns4:_="">
    <xsd:import namespace="http://schemas.microsoft.com/sharepoint/v3"/>
    <xsd:import namespace="11a812dd-d182-47a9-8ae8-b0724552e79d"/>
    <xsd:import namespace="645384dc-3c8b-4e91-a9f4-74884244d2c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a812dd-d182-47a9-8ae8-b0724552e79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5384dc-3c8b-4e91-a9f4-74884244d2c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DF47CA-3349-4F3B-9167-6AD1680AC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1a812dd-d182-47a9-8ae8-b0724552e79d"/>
    <ds:schemaRef ds:uri="645384dc-3c8b-4e91-a9f4-74884244d2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0EB3DB-6C6A-44E0-A5BF-CBC9DF0B315A}">
  <ds:schemaRefs>
    <ds:schemaRef ds:uri="http://schemas.microsoft.com/office/2006/documentManagement/types"/>
    <ds:schemaRef ds:uri="http://schemas.microsoft.com/sharepoint/v3"/>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645384dc-3c8b-4e91-a9f4-74884244d2c0"/>
    <ds:schemaRef ds:uri="11a812dd-d182-47a9-8ae8-b0724552e79d"/>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FED059EC-9D98-4248-A8F8-A34CD9D3C2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Leadership Launch 2017 DrDupre-Template</Template>
  <TotalTime>16428</TotalTime>
  <Words>1023</Words>
  <Application>Microsoft Office PowerPoint</Application>
  <PresentationFormat>On-screen Show (4:3)</PresentationFormat>
  <Paragraphs>263</Paragraphs>
  <Slides>50</Slides>
  <Notes>28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50</vt:i4>
      </vt:variant>
    </vt:vector>
  </HeadingPairs>
  <TitlesOfParts>
    <vt:vector size="65" baseType="lpstr">
      <vt:lpstr>Arial</vt:lpstr>
      <vt:lpstr>Arial Black</vt:lpstr>
      <vt:lpstr>Arial Narrow Bold</vt:lpstr>
      <vt:lpstr>Britannic Bold</vt:lpstr>
      <vt:lpstr>Brush Script MT</vt:lpstr>
      <vt:lpstr>Calibri</vt:lpstr>
      <vt:lpstr>Candara</vt:lpstr>
      <vt:lpstr>Georgia</vt:lpstr>
      <vt:lpstr>Symbol</vt:lpstr>
      <vt:lpstr>Times</vt:lpstr>
      <vt:lpstr>Times New Roman</vt:lpstr>
      <vt:lpstr>Zapf Dingbats</vt:lpstr>
      <vt:lpstr>Office Theme</vt:lpstr>
      <vt:lpstr>Waveform</vt:lpstr>
      <vt:lpstr>Blank Presentation</vt:lpstr>
      <vt:lpstr>Open House November 5, 2019</vt:lpstr>
      <vt:lpstr>You may have questions, and we have answers!</vt:lpstr>
      <vt:lpstr>Who We Are</vt:lpstr>
      <vt:lpstr>How We Work</vt:lpstr>
      <vt:lpstr>Degree Option 1:  Associate of Applied Science –  Health Information Technology </vt:lpstr>
      <vt:lpstr>    Health Information Technology</vt:lpstr>
      <vt:lpstr>Career One Stop</vt:lpstr>
      <vt:lpstr>PowerPoint Presentation</vt:lpstr>
      <vt:lpstr>PowerPoint Presentation</vt:lpstr>
      <vt:lpstr>Goal of HIM</vt:lpstr>
      <vt:lpstr>AHIMA Credentials</vt:lpstr>
      <vt:lpstr>Where do they work?</vt:lpstr>
      <vt:lpstr>PowerPoint Presentation</vt:lpstr>
      <vt:lpstr>Outpatient Clinics  Hospice   Alternative Care Sights</vt:lpstr>
      <vt:lpstr>PowerPoint Presentation</vt:lpstr>
      <vt:lpstr>Career Opportunities</vt:lpstr>
      <vt:lpstr>PowerPoint Presentation</vt:lpstr>
      <vt:lpstr>PowerPoint Presentation</vt:lpstr>
      <vt:lpstr>Quality Analysis &amp; Improvement</vt:lpstr>
      <vt:lpstr>PowerPoint Presentation</vt:lpstr>
      <vt:lpstr>PowerPoint Presentation</vt:lpstr>
      <vt:lpstr>PowerPoint Presentation</vt:lpstr>
      <vt:lpstr>Course Format </vt:lpstr>
      <vt:lpstr>PowerPoint Presentation</vt:lpstr>
      <vt:lpstr>PowerPoint Presentation</vt:lpstr>
      <vt:lpstr>Degree Option 2:  Associate of Applied Science –  Histologic Technician </vt:lpstr>
      <vt:lpstr>Histologic Technician Program</vt:lpstr>
      <vt:lpstr>Houston Community College Histologic technician program</vt:lpstr>
      <vt:lpstr>Welcome to histotechnology world</vt:lpstr>
      <vt:lpstr>What do we do?</vt:lpstr>
      <vt:lpstr>Student lab</vt:lpstr>
      <vt:lpstr>Student lab</vt:lpstr>
      <vt:lpstr>Student lab</vt:lpstr>
      <vt:lpstr>Student lab</vt:lpstr>
      <vt:lpstr>Clincal sites</vt:lpstr>
      <vt:lpstr>Curriculum prerequisites </vt:lpstr>
      <vt:lpstr>Curriculum </vt:lpstr>
      <vt:lpstr>Great future with HCC Coleman</vt:lpstr>
      <vt:lpstr>Career Advancement</vt:lpstr>
      <vt:lpstr>Supervisor / Manager</vt:lpstr>
      <vt:lpstr>Educator</vt:lpstr>
      <vt:lpstr>Pathologists’ Assistant</vt:lpstr>
      <vt:lpstr>Pathologists</vt:lpstr>
      <vt:lpstr>Welcome to HCC Histologic Technician Program</vt:lpstr>
      <vt:lpstr>P-TECH at Hightower: A Student’s Perspective</vt:lpstr>
      <vt:lpstr>P-TECH at Hightower: A Parent’s Perspective</vt:lpstr>
      <vt:lpstr>The Application Process</vt:lpstr>
      <vt:lpstr>The Partnership with HCC</vt:lpstr>
      <vt:lpstr>The Partnership with HCC</vt:lpstr>
      <vt:lpstr>Thank you for bring our Guest!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Raziuddin, Jasmine</dc:creator>
  <cp:lastModifiedBy>Towns, Adrienne</cp:lastModifiedBy>
  <cp:revision>119</cp:revision>
  <cp:lastPrinted>2019-10-28T13:55:01Z</cp:lastPrinted>
  <dcterms:created xsi:type="dcterms:W3CDTF">2017-07-25T21:10:55Z</dcterms:created>
  <dcterms:modified xsi:type="dcterms:W3CDTF">2019-11-13T17:05:43Z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0x0101006083D2F999FAD540895C23B6ABE4B5D7</vt:lpwstr>
  </property>
</Properties>
</file>